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 id="2147483653" r:id="rId2"/>
  </p:sldMasterIdLst>
  <p:notesMasterIdLst>
    <p:notesMasterId r:id="rId35"/>
  </p:notesMasterIdLst>
  <p:sldIdLst>
    <p:sldId id="304" r:id="rId3"/>
    <p:sldId id="376" r:id="rId4"/>
    <p:sldId id="380" r:id="rId5"/>
    <p:sldId id="368" r:id="rId6"/>
    <p:sldId id="371" r:id="rId7"/>
    <p:sldId id="367" r:id="rId8"/>
    <p:sldId id="366" r:id="rId9"/>
    <p:sldId id="346" r:id="rId10"/>
    <p:sldId id="387" r:id="rId11"/>
    <p:sldId id="372" r:id="rId12"/>
    <p:sldId id="381" r:id="rId13"/>
    <p:sldId id="392" r:id="rId14"/>
    <p:sldId id="389" r:id="rId15"/>
    <p:sldId id="390" r:id="rId16"/>
    <p:sldId id="393" r:id="rId17"/>
    <p:sldId id="395" r:id="rId18"/>
    <p:sldId id="394" r:id="rId19"/>
    <p:sldId id="398" r:id="rId20"/>
    <p:sldId id="408" r:id="rId21"/>
    <p:sldId id="409" r:id="rId22"/>
    <p:sldId id="397" r:id="rId23"/>
    <p:sldId id="396" r:id="rId24"/>
    <p:sldId id="399" r:id="rId25"/>
    <p:sldId id="404" r:id="rId26"/>
    <p:sldId id="412" r:id="rId27"/>
    <p:sldId id="406" r:id="rId28"/>
    <p:sldId id="400" r:id="rId29"/>
    <p:sldId id="405" r:id="rId30"/>
    <p:sldId id="407" r:id="rId31"/>
    <p:sldId id="410" r:id="rId32"/>
    <p:sldId id="411" r:id="rId33"/>
    <p:sldId id="299" r:id="rId34"/>
  </p:sldIdLst>
  <p:sldSz cx="13004800" cy="9753600"/>
  <p:notesSz cx="7077075" cy="8412163"/>
  <p:defaultTextStyle>
    <a:defPPr>
      <a:defRPr lang="en-US"/>
    </a:defPPr>
    <a:lvl1pPr algn="l" rtl="0" eaLnBrk="0" fontAlgn="base" hangingPunct="0">
      <a:spcBef>
        <a:spcPct val="0"/>
      </a:spcBef>
      <a:spcAft>
        <a:spcPct val="0"/>
      </a:spcAft>
      <a:defRPr sz="4200" kern="1200">
        <a:solidFill>
          <a:srgbClr val="515151"/>
        </a:solidFill>
        <a:latin typeface="Cochin" charset="0"/>
        <a:ea typeface="+mn-ea"/>
        <a:cs typeface="ヒラギノ明朝 ProN W3" charset="0"/>
        <a:sym typeface="Cochin" charset="0"/>
      </a:defRPr>
    </a:lvl1pPr>
    <a:lvl2pPr marL="457200" algn="l" rtl="0" eaLnBrk="0" fontAlgn="base" hangingPunct="0">
      <a:spcBef>
        <a:spcPct val="0"/>
      </a:spcBef>
      <a:spcAft>
        <a:spcPct val="0"/>
      </a:spcAft>
      <a:defRPr sz="4200" kern="1200">
        <a:solidFill>
          <a:srgbClr val="515151"/>
        </a:solidFill>
        <a:latin typeface="Cochin" charset="0"/>
        <a:ea typeface="+mn-ea"/>
        <a:cs typeface="ヒラギノ明朝 ProN W3" charset="0"/>
        <a:sym typeface="Cochin" charset="0"/>
      </a:defRPr>
    </a:lvl2pPr>
    <a:lvl3pPr marL="914400" algn="l" rtl="0" eaLnBrk="0" fontAlgn="base" hangingPunct="0">
      <a:spcBef>
        <a:spcPct val="0"/>
      </a:spcBef>
      <a:spcAft>
        <a:spcPct val="0"/>
      </a:spcAft>
      <a:defRPr sz="4200" kern="1200">
        <a:solidFill>
          <a:srgbClr val="515151"/>
        </a:solidFill>
        <a:latin typeface="Cochin" charset="0"/>
        <a:ea typeface="+mn-ea"/>
        <a:cs typeface="ヒラギノ明朝 ProN W3" charset="0"/>
        <a:sym typeface="Cochin" charset="0"/>
      </a:defRPr>
    </a:lvl3pPr>
    <a:lvl4pPr marL="1371600" algn="l" rtl="0" eaLnBrk="0" fontAlgn="base" hangingPunct="0">
      <a:spcBef>
        <a:spcPct val="0"/>
      </a:spcBef>
      <a:spcAft>
        <a:spcPct val="0"/>
      </a:spcAft>
      <a:defRPr sz="4200" kern="1200">
        <a:solidFill>
          <a:srgbClr val="515151"/>
        </a:solidFill>
        <a:latin typeface="Cochin" charset="0"/>
        <a:ea typeface="+mn-ea"/>
        <a:cs typeface="ヒラギノ明朝 ProN W3" charset="0"/>
        <a:sym typeface="Cochin" charset="0"/>
      </a:defRPr>
    </a:lvl4pPr>
    <a:lvl5pPr marL="1828800" algn="l" rtl="0" eaLnBrk="0" fontAlgn="base" hangingPunct="0">
      <a:spcBef>
        <a:spcPct val="0"/>
      </a:spcBef>
      <a:spcAft>
        <a:spcPct val="0"/>
      </a:spcAft>
      <a:defRPr sz="4200" kern="1200">
        <a:solidFill>
          <a:srgbClr val="515151"/>
        </a:solidFill>
        <a:latin typeface="Cochin" charset="0"/>
        <a:ea typeface="+mn-ea"/>
        <a:cs typeface="ヒラギノ明朝 ProN W3" charset="0"/>
        <a:sym typeface="Cochin" charset="0"/>
      </a:defRPr>
    </a:lvl5pPr>
    <a:lvl6pPr marL="2286000" algn="l" defTabSz="914400" rtl="0" eaLnBrk="1" latinLnBrk="0" hangingPunct="1">
      <a:defRPr sz="4200" kern="1200">
        <a:solidFill>
          <a:srgbClr val="515151"/>
        </a:solidFill>
        <a:latin typeface="Cochin" charset="0"/>
        <a:ea typeface="+mn-ea"/>
        <a:cs typeface="ヒラギノ明朝 ProN W3" charset="0"/>
        <a:sym typeface="Cochin" charset="0"/>
      </a:defRPr>
    </a:lvl6pPr>
    <a:lvl7pPr marL="2743200" algn="l" defTabSz="914400" rtl="0" eaLnBrk="1" latinLnBrk="0" hangingPunct="1">
      <a:defRPr sz="4200" kern="1200">
        <a:solidFill>
          <a:srgbClr val="515151"/>
        </a:solidFill>
        <a:latin typeface="Cochin" charset="0"/>
        <a:ea typeface="+mn-ea"/>
        <a:cs typeface="ヒラギノ明朝 ProN W3" charset="0"/>
        <a:sym typeface="Cochin" charset="0"/>
      </a:defRPr>
    </a:lvl7pPr>
    <a:lvl8pPr marL="3200400" algn="l" defTabSz="914400" rtl="0" eaLnBrk="1" latinLnBrk="0" hangingPunct="1">
      <a:defRPr sz="4200" kern="1200">
        <a:solidFill>
          <a:srgbClr val="515151"/>
        </a:solidFill>
        <a:latin typeface="Cochin" charset="0"/>
        <a:ea typeface="+mn-ea"/>
        <a:cs typeface="ヒラギノ明朝 ProN W3" charset="0"/>
        <a:sym typeface="Cochin" charset="0"/>
      </a:defRPr>
    </a:lvl8pPr>
    <a:lvl9pPr marL="3657600" algn="l" defTabSz="914400" rtl="0" eaLnBrk="1" latinLnBrk="0" hangingPunct="1">
      <a:defRPr sz="4200" kern="1200">
        <a:solidFill>
          <a:srgbClr val="515151"/>
        </a:solidFill>
        <a:latin typeface="Cochin" charset="0"/>
        <a:ea typeface="+mn-ea"/>
        <a:cs typeface="ヒラギノ明朝 ProN W3" charset="0"/>
        <a:sym typeface="Cochin" charset="0"/>
      </a:defRPr>
    </a:lvl9pPr>
  </p:defaultTextStyle>
  <p:extLst>
    <p:ext uri="{EFAFB233-063F-42B5-8137-9DF3F51BA10A}">
      <p15:sldGuideLst xmlns:p15="http://schemas.microsoft.com/office/powerpoint/2012/main">
        <p15:guide id="1" orient="horz" pos="3072">
          <p15:clr>
            <a:srgbClr val="A4A3A4"/>
          </p15:clr>
        </p15:guide>
        <p15:guide id="2" pos="40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2D8A"/>
    <a:srgbClr val="000000"/>
    <a:srgbClr val="008AE6"/>
    <a:srgbClr val="00B0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1290" autoAdjust="0"/>
  </p:normalViewPr>
  <p:slideViewPr>
    <p:cSldViewPr snapToGrid="0">
      <p:cViewPr varScale="1">
        <p:scale>
          <a:sx n="45" d="100"/>
          <a:sy n="45" d="100"/>
        </p:scale>
        <p:origin x="1982" y="34"/>
      </p:cViewPr>
      <p:guideLst>
        <p:guide orient="horz" pos="3072"/>
        <p:guide pos="4096"/>
      </p:guideLst>
    </p:cSldViewPr>
  </p:slideViewPr>
  <p:notesTextViewPr>
    <p:cViewPr>
      <p:scale>
        <a:sx n="3" d="2"/>
        <a:sy n="3" d="2"/>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8" Type="http://schemas.openxmlformats.org/officeDocument/2006/relationships/slide" Target="slides/slide6.xml"/><Relationship Id="rId3"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iel Roper" userId="c5274ab7fa42462a" providerId="LiveId" clId="{463C1F12-605F-4341-BABA-EA5BA1AA8491}"/>
    <pc:docChg chg="undo redo custSel addSld delSld modSld sldOrd addMainMaster delMainMaster">
      <pc:chgData name="Daniel Roper" userId="c5274ab7fa42462a" providerId="LiveId" clId="{463C1F12-605F-4341-BABA-EA5BA1AA8491}" dt="2023-05-14T21:37:53.105" v="8012" actId="47"/>
      <pc:docMkLst>
        <pc:docMk/>
      </pc:docMkLst>
      <pc:sldChg chg="modSp mod">
        <pc:chgData name="Daniel Roper" userId="c5274ab7fa42462a" providerId="LiveId" clId="{463C1F12-605F-4341-BABA-EA5BA1AA8491}" dt="2023-05-11T15:20:02.941" v="2469"/>
        <pc:sldMkLst>
          <pc:docMk/>
          <pc:sldMk cId="609922268" sldId="304"/>
        </pc:sldMkLst>
        <pc:spChg chg="mod">
          <ac:chgData name="Daniel Roper" userId="c5274ab7fa42462a" providerId="LiveId" clId="{463C1F12-605F-4341-BABA-EA5BA1AA8491}" dt="2023-05-11T15:20:02.941" v="2469"/>
          <ac:spMkLst>
            <pc:docMk/>
            <pc:sldMk cId="609922268" sldId="304"/>
            <ac:spMk id="2" creationId="{D9B78166-DDF6-D462-4B21-F01EDA7D6683}"/>
          </ac:spMkLst>
        </pc:spChg>
      </pc:sldChg>
      <pc:sldChg chg="del">
        <pc:chgData name="Daniel Roper" userId="c5274ab7fa42462a" providerId="LiveId" clId="{463C1F12-605F-4341-BABA-EA5BA1AA8491}" dt="2023-05-11T14:27:57.810" v="1573" actId="47"/>
        <pc:sldMkLst>
          <pc:docMk/>
          <pc:sldMk cId="674449384" sldId="320"/>
        </pc:sldMkLst>
      </pc:sldChg>
      <pc:sldChg chg="del">
        <pc:chgData name="Daniel Roper" userId="c5274ab7fa42462a" providerId="LiveId" clId="{463C1F12-605F-4341-BABA-EA5BA1AA8491}" dt="2023-05-11T15:09:47.303" v="2423" actId="47"/>
        <pc:sldMkLst>
          <pc:docMk/>
          <pc:sldMk cId="434904539" sldId="324"/>
        </pc:sldMkLst>
      </pc:sldChg>
      <pc:sldChg chg="modSp">
        <pc:chgData name="Daniel Roper" userId="c5274ab7fa42462a" providerId="LiveId" clId="{463C1F12-605F-4341-BABA-EA5BA1AA8491}" dt="2023-05-12T17:46:19.250" v="3969" actId="115"/>
        <pc:sldMkLst>
          <pc:docMk/>
          <pc:sldMk cId="2629776750" sldId="346"/>
        </pc:sldMkLst>
        <pc:spChg chg="mod">
          <ac:chgData name="Daniel Roper" userId="c5274ab7fa42462a" providerId="LiveId" clId="{463C1F12-605F-4341-BABA-EA5BA1AA8491}" dt="2023-05-12T17:46:19.250" v="3969" actId="115"/>
          <ac:spMkLst>
            <pc:docMk/>
            <pc:sldMk cId="2629776750" sldId="346"/>
            <ac:spMk id="3" creationId="{5984643D-722B-771A-6782-325811870E81}"/>
          </ac:spMkLst>
        </pc:spChg>
      </pc:sldChg>
      <pc:sldChg chg="del">
        <pc:chgData name="Daniel Roper" userId="c5274ab7fa42462a" providerId="LiveId" clId="{463C1F12-605F-4341-BABA-EA5BA1AA8491}" dt="2023-05-11T15:10:27.548" v="2428" actId="47"/>
        <pc:sldMkLst>
          <pc:docMk/>
          <pc:sldMk cId="2261864462" sldId="358"/>
        </pc:sldMkLst>
      </pc:sldChg>
      <pc:sldChg chg="del">
        <pc:chgData name="Daniel Roper" userId="c5274ab7fa42462a" providerId="LiveId" clId="{463C1F12-605F-4341-BABA-EA5BA1AA8491}" dt="2023-05-14T21:37:53.105" v="8012" actId="47"/>
        <pc:sldMkLst>
          <pc:docMk/>
          <pc:sldMk cId="3555110801" sldId="365"/>
        </pc:sldMkLst>
      </pc:sldChg>
      <pc:sldChg chg="modSp modAnim">
        <pc:chgData name="Daniel Roper" userId="c5274ab7fa42462a" providerId="LiveId" clId="{463C1F12-605F-4341-BABA-EA5BA1AA8491}" dt="2023-05-12T17:31:47.146" v="3777"/>
        <pc:sldMkLst>
          <pc:docMk/>
          <pc:sldMk cId="2963413420" sldId="366"/>
        </pc:sldMkLst>
        <pc:spChg chg="mod">
          <ac:chgData name="Daniel Roper" userId="c5274ab7fa42462a" providerId="LiveId" clId="{463C1F12-605F-4341-BABA-EA5BA1AA8491}" dt="2023-05-11T15:35:30.500" v="2550" actId="20577"/>
          <ac:spMkLst>
            <pc:docMk/>
            <pc:sldMk cId="2963413420" sldId="366"/>
            <ac:spMk id="10244" creationId="{48816CDB-4D70-C88C-9DDA-6BC9B834A46B}"/>
          </ac:spMkLst>
        </pc:spChg>
      </pc:sldChg>
      <pc:sldChg chg="modSp modAnim">
        <pc:chgData name="Daniel Roper" userId="c5274ab7fa42462a" providerId="LiveId" clId="{463C1F12-605F-4341-BABA-EA5BA1AA8491}" dt="2023-05-11T15:16:39.502" v="2447" actId="207"/>
        <pc:sldMkLst>
          <pc:docMk/>
          <pc:sldMk cId="1969546627" sldId="367"/>
        </pc:sldMkLst>
        <pc:spChg chg="mod">
          <ac:chgData name="Daniel Roper" userId="c5274ab7fa42462a" providerId="LiveId" clId="{463C1F12-605F-4341-BABA-EA5BA1AA8491}" dt="2023-05-11T15:16:39.502" v="2447" actId="207"/>
          <ac:spMkLst>
            <pc:docMk/>
            <pc:sldMk cId="1969546627" sldId="367"/>
            <ac:spMk id="5" creationId="{2DE4E8F2-533E-C7CB-CCD5-04821C0A4622}"/>
          </ac:spMkLst>
        </pc:spChg>
        <pc:spChg chg="mod">
          <ac:chgData name="Daniel Roper" userId="c5274ab7fa42462a" providerId="LiveId" clId="{463C1F12-605F-4341-BABA-EA5BA1AA8491}" dt="2023-05-11T15:16:24.802" v="2445" actId="1076"/>
          <ac:spMkLst>
            <pc:docMk/>
            <pc:sldMk cId="1969546627" sldId="367"/>
            <ac:spMk id="10244" creationId="{48816CDB-4D70-C88C-9DDA-6BC9B834A46B}"/>
          </ac:spMkLst>
        </pc:spChg>
      </pc:sldChg>
      <pc:sldChg chg="addSp delSp modSp del">
        <pc:chgData name="Daniel Roper" userId="c5274ab7fa42462a" providerId="LiveId" clId="{463C1F12-605F-4341-BABA-EA5BA1AA8491}" dt="2023-05-11T14:41:01.895" v="1646" actId="47"/>
        <pc:sldMkLst>
          <pc:docMk/>
          <pc:sldMk cId="1018983146" sldId="370"/>
        </pc:sldMkLst>
        <pc:spChg chg="add del mod">
          <ac:chgData name="Daniel Roper" userId="c5274ab7fa42462a" providerId="LiveId" clId="{463C1F12-605F-4341-BABA-EA5BA1AA8491}" dt="2023-05-11T14:29:23.519" v="1583"/>
          <ac:spMkLst>
            <pc:docMk/>
            <pc:sldMk cId="1018983146" sldId="370"/>
            <ac:spMk id="3" creationId="{19BAF922-7842-CF3B-2951-9862F4608AEE}"/>
          </ac:spMkLst>
        </pc:spChg>
        <pc:spChg chg="add mod">
          <ac:chgData name="Daniel Roper" userId="c5274ab7fa42462a" providerId="LiveId" clId="{463C1F12-605F-4341-BABA-EA5BA1AA8491}" dt="2023-05-11T14:29:27.694" v="1584"/>
          <ac:spMkLst>
            <pc:docMk/>
            <pc:sldMk cId="1018983146" sldId="370"/>
            <ac:spMk id="4" creationId="{6DE21AC7-EF12-289C-FE73-53A4D34245C7}"/>
          </ac:spMkLst>
        </pc:spChg>
      </pc:sldChg>
      <pc:sldChg chg="modSp mod modNotesTx">
        <pc:chgData name="Daniel Roper" userId="c5274ab7fa42462a" providerId="LiveId" clId="{463C1F12-605F-4341-BABA-EA5BA1AA8491}" dt="2023-05-14T12:51:08.908" v="7887" actId="20577"/>
        <pc:sldMkLst>
          <pc:docMk/>
          <pc:sldMk cId="1571574131" sldId="372"/>
        </pc:sldMkLst>
        <pc:spChg chg="mod">
          <ac:chgData name="Daniel Roper" userId="c5274ab7fa42462a" providerId="LiveId" clId="{463C1F12-605F-4341-BABA-EA5BA1AA8491}" dt="2023-05-14T11:12:07.934" v="7877" actId="113"/>
          <ac:spMkLst>
            <pc:docMk/>
            <pc:sldMk cId="1571574131" sldId="372"/>
            <ac:spMk id="3" creationId="{5984643D-722B-771A-6782-325811870E81}"/>
          </ac:spMkLst>
        </pc:spChg>
      </pc:sldChg>
      <pc:sldChg chg="add del">
        <pc:chgData name="Daniel Roper" userId="c5274ab7fa42462a" providerId="LiveId" clId="{463C1F12-605F-4341-BABA-EA5BA1AA8491}" dt="2023-05-11T14:29:42.695" v="1585" actId="47"/>
        <pc:sldMkLst>
          <pc:docMk/>
          <pc:sldMk cId="867352421" sldId="373"/>
        </pc:sldMkLst>
      </pc:sldChg>
      <pc:sldChg chg="add del">
        <pc:chgData name="Daniel Roper" userId="c5274ab7fa42462a" providerId="LiveId" clId="{463C1F12-605F-4341-BABA-EA5BA1AA8491}" dt="2023-05-11T14:29:43.858" v="1586" actId="47"/>
        <pc:sldMkLst>
          <pc:docMk/>
          <pc:sldMk cId="1021922348" sldId="374"/>
        </pc:sldMkLst>
      </pc:sldChg>
      <pc:sldChg chg="add del">
        <pc:chgData name="Daniel Roper" userId="c5274ab7fa42462a" providerId="LiveId" clId="{463C1F12-605F-4341-BABA-EA5BA1AA8491}" dt="2023-05-11T14:29:45.896" v="1587" actId="47"/>
        <pc:sldMkLst>
          <pc:docMk/>
          <pc:sldMk cId="3461606032" sldId="375"/>
        </pc:sldMkLst>
      </pc:sldChg>
      <pc:sldChg chg="addSp delSp modSp mod ord delAnim modAnim">
        <pc:chgData name="Daniel Roper" userId="c5274ab7fa42462a" providerId="LiveId" clId="{463C1F12-605F-4341-BABA-EA5BA1AA8491}" dt="2023-05-13T01:43:05.378" v="6623" actId="20577"/>
        <pc:sldMkLst>
          <pc:docMk/>
          <pc:sldMk cId="2140204847" sldId="376"/>
        </pc:sldMkLst>
        <pc:spChg chg="add del mod">
          <ac:chgData name="Daniel Roper" userId="c5274ab7fa42462a" providerId="LiveId" clId="{463C1F12-605F-4341-BABA-EA5BA1AA8491}" dt="2023-05-11T14:27:30.016" v="1561" actId="478"/>
          <ac:spMkLst>
            <pc:docMk/>
            <pc:sldMk cId="2140204847" sldId="376"/>
            <ac:spMk id="2" creationId="{60DEEDBB-41FD-6DAF-FCA7-62952A8E2901}"/>
          </ac:spMkLst>
        </pc:spChg>
        <pc:spChg chg="del mod">
          <ac:chgData name="Daniel Roper" userId="c5274ab7fa42462a" providerId="LiveId" clId="{463C1F12-605F-4341-BABA-EA5BA1AA8491}" dt="2023-05-11T11:07:17.461" v="14" actId="478"/>
          <ac:spMkLst>
            <pc:docMk/>
            <pc:sldMk cId="2140204847" sldId="376"/>
            <ac:spMk id="3" creationId="{5984643D-722B-771A-6782-325811870E81}"/>
          </ac:spMkLst>
        </pc:spChg>
        <pc:spChg chg="add mod">
          <ac:chgData name="Daniel Roper" userId="c5274ab7fa42462a" providerId="LiveId" clId="{463C1F12-605F-4341-BABA-EA5BA1AA8491}" dt="2023-05-13T01:43:05.378" v="6623" actId="20577"/>
          <ac:spMkLst>
            <pc:docMk/>
            <pc:sldMk cId="2140204847" sldId="376"/>
            <ac:spMk id="4" creationId="{727DA576-2F6E-7654-5518-F90504A5627B}"/>
          </ac:spMkLst>
        </pc:spChg>
        <pc:spChg chg="add mod">
          <ac:chgData name="Daniel Roper" userId="c5274ab7fa42462a" providerId="LiveId" clId="{463C1F12-605F-4341-BABA-EA5BA1AA8491}" dt="2023-05-11T15:03:16.544" v="2302"/>
          <ac:spMkLst>
            <pc:docMk/>
            <pc:sldMk cId="2140204847" sldId="376"/>
            <ac:spMk id="5" creationId="{F372EC23-F994-02E0-7A0D-6D3F5AA589E4}"/>
          </ac:spMkLst>
        </pc:spChg>
        <pc:spChg chg="mod">
          <ac:chgData name="Daniel Roper" userId="c5274ab7fa42462a" providerId="LiveId" clId="{463C1F12-605F-4341-BABA-EA5BA1AA8491}" dt="2023-05-11T15:03:39.529" v="2314" actId="207"/>
          <ac:spMkLst>
            <pc:docMk/>
            <pc:sldMk cId="2140204847" sldId="376"/>
            <ac:spMk id="6" creationId="{2D65DF2E-F349-8D65-F98F-13E2C2B9144D}"/>
          </ac:spMkLst>
        </pc:spChg>
      </pc:sldChg>
      <pc:sldChg chg="modSp del mod">
        <pc:chgData name="Daniel Roper" userId="c5274ab7fa42462a" providerId="LiveId" clId="{463C1F12-605F-4341-BABA-EA5BA1AA8491}" dt="2023-05-11T15:10:01.306" v="2426" actId="47"/>
        <pc:sldMkLst>
          <pc:docMk/>
          <pc:sldMk cId="3264328860" sldId="377"/>
        </pc:sldMkLst>
        <pc:spChg chg="mod">
          <ac:chgData name="Daniel Roper" userId="c5274ab7fa42462a" providerId="LiveId" clId="{463C1F12-605F-4341-BABA-EA5BA1AA8491}" dt="2023-05-11T11:06:36.643" v="10" actId="6549"/>
          <ac:spMkLst>
            <pc:docMk/>
            <pc:sldMk cId="3264328860" sldId="377"/>
            <ac:spMk id="6" creationId="{2D65DF2E-F349-8D65-F98F-13E2C2B9144D}"/>
          </ac:spMkLst>
        </pc:spChg>
      </pc:sldChg>
      <pc:sldChg chg="addSp delSp modSp del mod ord addAnim delAnim modAnim">
        <pc:chgData name="Daniel Roper" userId="c5274ab7fa42462a" providerId="LiveId" clId="{463C1F12-605F-4341-BABA-EA5BA1AA8491}" dt="2023-05-13T01:41:10.118" v="6614" actId="47"/>
        <pc:sldMkLst>
          <pc:docMk/>
          <pc:sldMk cId="3383383226" sldId="378"/>
        </pc:sldMkLst>
        <pc:spChg chg="add del">
          <ac:chgData name="Daniel Roper" userId="c5274ab7fa42462a" providerId="LiveId" clId="{463C1F12-605F-4341-BABA-EA5BA1AA8491}" dt="2023-05-11T14:30:06.898" v="1589" actId="478"/>
          <ac:spMkLst>
            <pc:docMk/>
            <pc:sldMk cId="3383383226" sldId="378"/>
            <ac:spMk id="3" creationId="{39C8AB63-D018-380F-DB19-5F734CFFF9A6}"/>
          </ac:spMkLst>
        </pc:spChg>
        <pc:spChg chg="add mod">
          <ac:chgData name="Daniel Roper" userId="c5274ab7fa42462a" providerId="LiveId" clId="{463C1F12-605F-4341-BABA-EA5BA1AA8491}" dt="2023-05-12T17:29:46.431" v="3769" actId="1035"/>
          <ac:spMkLst>
            <pc:docMk/>
            <pc:sldMk cId="3383383226" sldId="378"/>
            <ac:spMk id="4" creationId="{3ABD1D08-14CF-5E46-8944-3C3E4DB8B520}"/>
          </ac:spMkLst>
        </pc:spChg>
        <pc:spChg chg="mod">
          <ac:chgData name="Daniel Roper" userId="c5274ab7fa42462a" providerId="LiveId" clId="{463C1F12-605F-4341-BABA-EA5BA1AA8491}" dt="2023-05-11T15:05:34.566" v="2343" actId="13926"/>
          <ac:spMkLst>
            <pc:docMk/>
            <pc:sldMk cId="3383383226" sldId="378"/>
            <ac:spMk id="19" creationId="{499DFD09-5DFE-E88F-9CF5-C8976B3B5722}"/>
          </ac:spMkLst>
        </pc:spChg>
        <pc:spChg chg="mod">
          <ac:chgData name="Daniel Roper" userId="c5274ab7fa42462a" providerId="LiveId" clId="{463C1F12-605F-4341-BABA-EA5BA1AA8491}" dt="2023-05-11T15:05:38.612" v="2344" actId="13926"/>
          <ac:spMkLst>
            <pc:docMk/>
            <pc:sldMk cId="3383383226" sldId="378"/>
            <ac:spMk id="20" creationId="{0F63B910-2CB4-B96C-D7FD-F812319058D3}"/>
          </ac:spMkLst>
        </pc:spChg>
        <pc:spChg chg="mod">
          <ac:chgData name="Daniel Roper" userId="c5274ab7fa42462a" providerId="LiveId" clId="{463C1F12-605F-4341-BABA-EA5BA1AA8491}" dt="2023-05-12T17:29:54.481" v="3775" actId="1038"/>
          <ac:spMkLst>
            <pc:docMk/>
            <pc:sldMk cId="3383383226" sldId="378"/>
            <ac:spMk id="21" creationId="{B69441CD-D2C3-7FA4-CE73-CE2BEB14C2E7}"/>
          </ac:spMkLst>
        </pc:spChg>
        <pc:spChg chg="mod">
          <ac:chgData name="Daniel Roper" userId="c5274ab7fa42462a" providerId="LiveId" clId="{463C1F12-605F-4341-BABA-EA5BA1AA8491}" dt="2023-05-12T17:28:26.836" v="3745" actId="1037"/>
          <ac:spMkLst>
            <pc:docMk/>
            <pc:sldMk cId="3383383226" sldId="378"/>
            <ac:spMk id="22" creationId="{038043B2-D2FD-939B-17E7-5ADA13E90B3A}"/>
          </ac:spMkLst>
        </pc:spChg>
        <pc:spChg chg="mod">
          <ac:chgData name="Daniel Roper" userId="c5274ab7fa42462a" providerId="LiveId" clId="{463C1F12-605F-4341-BABA-EA5BA1AA8491}" dt="2023-05-12T17:29:05.447" v="3751" actId="1035"/>
          <ac:spMkLst>
            <pc:docMk/>
            <pc:sldMk cId="3383383226" sldId="378"/>
            <ac:spMk id="23" creationId="{3EBAA424-7A64-5C5F-C967-891A09303694}"/>
          </ac:spMkLst>
        </pc:spChg>
        <pc:spChg chg="mod">
          <ac:chgData name="Daniel Roper" userId="c5274ab7fa42462a" providerId="LiveId" clId="{463C1F12-605F-4341-BABA-EA5BA1AA8491}" dt="2023-05-12T17:29:30.250" v="3761" actId="20577"/>
          <ac:spMkLst>
            <pc:docMk/>
            <pc:sldMk cId="3383383226" sldId="378"/>
            <ac:spMk id="24" creationId="{35335886-649C-5758-8830-7AAB89AFF718}"/>
          </ac:spMkLst>
        </pc:spChg>
        <pc:spChg chg="mod">
          <ac:chgData name="Daniel Roper" userId="c5274ab7fa42462a" providerId="LiveId" clId="{463C1F12-605F-4341-BABA-EA5BA1AA8491}" dt="2023-05-11T15:04:50.823" v="2323" actId="1076"/>
          <ac:spMkLst>
            <pc:docMk/>
            <pc:sldMk cId="3383383226" sldId="378"/>
            <ac:spMk id="10244" creationId="{48816CDB-4D70-C88C-9DDA-6BC9B834A46B}"/>
          </ac:spMkLst>
        </pc:spChg>
      </pc:sldChg>
      <pc:sldChg chg="del">
        <pc:chgData name="Daniel Roper" userId="c5274ab7fa42462a" providerId="LiveId" clId="{463C1F12-605F-4341-BABA-EA5BA1AA8491}" dt="2023-05-11T15:09:41.236" v="2420" actId="47"/>
        <pc:sldMkLst>
          <pc:docMk/>
          <pc:sldMk cId="270024297" sldId="379"/>
        </pc:sldMkLst>
      </pc:sldChg>
      <pc:sldChg chg="modSp mod modAnim">
        <pc:chgData name="Daniel Roper" userId="c5274ab7fa42462a" providerId="LiveId" clId="{463C1F12-605F-4341-BABA-EA5BA1AA8491}" dt="2023-05-14T11:13:23.731" v="7883" actId="113"/>
        <pc:sldMkLst>
          <pc:docMk/>
          <pc:sldMk cId="4255636162" sldId="381"/>
        </pc:sldMkLst>
        <pc:spChg chg="mod">
          <ac:chgData name="Daniel Roper" userId="c5274ab7fa42462a" providerId="LiveId" clId="{463C1F12-605F-4341-BABA-EA5BA1AA8491}" dt="2023-05-14T11:13:23.731" v="7883" actId="113"/>
          <ac:spMkLst>
            <pc:docMk/>
            <pc:sldMk cId="4255636162" sldId="381"/>
            <ac:spMk id="2" creationId="{31BA0A9C-6822-3003-6155-10E0D98C3149}"/>
          </ac:spMkLst>
        </pc:spChg>
      </pc:sldChg>
      <pc:sldChg chg="del">
        <pc:chgData name="Daniel Roper" userId="c5274ab7fa42462a" providerId="LiveId" clId="{463C1F12-605F-4341-BABA-EA5BA1AA8491}" dt="2023-05-11T15:09:44.020" v="2421" actId="47"/>
        <pc:sldMkLst>
          <pc:docMk/>
          <pc:sldMk cId="240739799" sldId="382"/>
        </pc:sldMkLst>
      </pc:sldChg>
      <pc:sldChg chg="del">
        <pc:chgData name="Daniel Roper" userId="c5274ab7fa42462a" providerId="LiveId" clId="{463C1F12-605F-4341-BABA-EA5BA1AA8491}" dt="2023-05-11T15:09:45.847" v="2422" actId="47"/>
        <pc:sldMkLst>
          <pc:docMk/>
          <pc:sldMk cId="2596046864" sldId="383"/>
        </pc:sldMkLst>
      </pc:sldChg>
      <pc:sldChg chg="del">
        <pc:chgData name="Daniel Roper" userId="c5274ab7fa42462a" providerId="LiveId" clId="{463C1F12-605F-4341-BABA-EA5BA1AA8491}" dt="2023-05-11T15:09:48.553" v="2424" actId="47"/>
        <pc:sldMkLst>
          <pc:docMk/>
          <pc:sldMk cId="1537524425" sldId="384"/>
        </pc:sldMkLst>
      </pc:sldChg>
      <pc:sldChg chg="del">
        <pc:chgData name="Daniel Roper" userId="c5274ab7fa42462a" providerId="LiveId" clId="{463C1F12-605F-4341-BABA-EA5BA1AA8491}" dt="2023-05-11T15:09:57.084" v="2425" actId="47"/>
        <pc:sldMkLst>
          <pc:docMk/>
          <pc:sldMk cId="1316324372" sldId="385"/>
        </pc:sldMkLst>
      </pc:sldChg>
      <pc:sldChg chg="del">
        <pc:chgData name="Daniel Roper" userId="c5274ab7fa42462a" providerId="LiveId" clId="{463C1F12-605F-4341-BABA-EA5BA1AA8491}" dt="2023-05-11T15:10:24.524" v="2427" actId="47"/>
        <pc:sldMkLst>
          <pc:docMk/>
          <pc:sldMk cId="2566164283" sldId="386"/>
        </pc:sldMkLst>
      </pc:sldChg>
      <pc:sldChg chg="modSp add mod ord modAnim modNotesTx">
        <pc:chgData name="Daniel Roper" userId="c5274ab7fa42462a" providerId="LiveId" clId="{463C1F12-605F-4341-BABA-EA5BA1AA8491}" dt="2023-05-12T17:52:31.409" v="3987" actId="20577"/>
        <pc:sldMkLst>
          <pc:docMk/>
          <pc:sldMk cId="1062913195" sldId="387"/>
        </pc:sldMkLst>
        <pc:spChg chg="mod">
          <ac:chgData name="Daniel Roper" userId="c5274ab7fa42462a" providerId="LiveId" clId="{463C1F12-605F-4341-BABA-EA5BA1AA8491}" dt="2023-05-12T17:52:31.409" v="3987" actId="20577"/>
          <ac:spMkLst>
            <pc:docMk/>
            <pc:sldMk cId="1062913195" sldId="387"/>
            <ac:spMk id="4" creationId="{727DA576-2F6E-7654-5518-F90504A5627B}"/>
          </ac:spMkLst>
        </pc:spChg>
      </pc:sldChg>
      <pc:sldChg chg="modSp del mod">
        <pc:chgData name="Daniel Roper" userId="c5274ab7fa42462a" providerId="LiveId" clId="{463C1F12-605F-4341-BABA-EA5BA1AA8491}" dt="2023-05-11T21:38:24.527" v="2766" actId="47"/>
        <pc:sldMkLst>
          <pc:docMk/>
          <pc:sldMk cId="601941674" sldId="388"/>
        </pc:sldMkLst>
        <pc:spChg chg="mod">
          <ac:chgData name="Daniel Roper" userId="c5274ab7fa42462a" providerId="LiveId" clId="{463C1F12-605F-4341-BABA-EA5BA1AA8491}" dt="2023-05-11T15:31:21.245" v="2513" actId="20577"/>
          <ac:spMkLst>
            <pc:docMk/>
            <pc:sldMk cId="601941674" sldId="388"/>
            <ac:spMk id="6" creationId="{2D65DF2E-F349-8D65-F98F-13E2C2B9144D}"/>
          </ac:spMkLst>
        </pc:spChg>
      </pc:sldChg>
      <pc:sldChg chg="add del">
        <pc:chgData name="Daniel Roper" userId="c5274ab7fa42462a" providerId="LiveId" clId="{463C1F12-605F-4341-BABA-EA5BA1AA8491}" dt="2023-05-11T15:29:56.437" v="2471" actId="2696"/>
        <pc:sldMkLst>
          <pc:docMk/>
          <pc:sldMk cId="2779103669" sldId="388"/>
        </pc:sldMkLst>
      </pc:sldChg>
      <pc:sldChg chg="addSp delSp modSp mod modAnim modNotesTx">
        <pc:chgData name="Daniel Roper" userId="c5274ab7fa42462a" providerId="LiveId" clId="{463C1F12-605F-4341-BABA-EA5BA1AA8491}" dt="2023-05-13T23:06:58.158" v="7063" actId="20577"/>
        <pc:sldMkLst>
          <pc:docMk/>
          <pc:sldMk cId="1935587916" sldId="389"/>
        </pc:sldMkLst>
        <pc:spChg chg="add mod">
          <ac:chgData name="Daniel Roper" userId="c5274ab7fa42462a" providerId="LiveId" clId="{463C1F12-605F-4341-BABA-EA5BA1AA8491}" dt="2023-05-13T23:04:21.075" v="7044" actId="207"/>
          <ac:spMkLst>
            <pc:docMk/>
            <pc:sldMk cId="1935587916" sldId="389"/>
            <ac:spMk id="4" creationId="{697B3101-5D5D-A69A-700E-E8510C3D9774}"/>
          </ac:spMkLst>
        </pc:spChg>
        <pc:spChg chg="del">
          <ac:chgData name="Daniel Roper" userId="c5274ab7fa42462a" providerId="LiveId" clId="{463C1F12-605F-4341-BABA-EA5BA1AA8491}" dt="2023-05-11T15:33:06.227" v="2531" actId="478"/>
          <ac:spMkLst>
            <pc:docMk/>
            <pc:sldMk cId="1935587916" sldId="389"/>
            <ac:spMk id="4" creationId="{7172BFC5-99F9-ACEC-7A8E-F5BEFF677103}"/>
          </ac:spMkLst>
        </pc:spChg>
        <pc:spChg chg="mod">
          <ac:chgData name="Daniel Roper" userId="c5274ab7fa42462a" providerId="LiveId" clId="{463C1F12-605F-4341-BABA-EA5BA1AA8491}" dt="2023-05-13T01:45:50.666" v="6628" actId="13926"/>
          <ac:spMkLst>
            <pc:docMk/>
            <pc:sldMk cId="1935587916" sldId="389"/>
            <ac:spMk id="5" creationId="{37A7B7AA-06F0-16EF-9026-4AB1061586DA}"/>
          </ac:spMkLst>
        </pc:spChg>
        <pc:spChg chg="mod">
          <ac:chgData name="Daniel Roper" userId="c5274ab7fa42462a" providerId="LiveId" clId="{463C1F12-605F-4341-BABA-EA5BA1AA8491}" dt="2023-05-12T16:55:50.005" v="3532" actId="1035"/>
          <ac:spMkLst>
            <pc:docMk/>
            <pc:sldMk cId="1935587916" sldId="389"/>
            <ac:spMk id="6" creationId="{DB5B046F-69D3-6A53-540D-684D527B7079}"/>
          </ac:spMkLst>
        </pc:spChg>
        <pc:spChg chg="add mod ord">
          <ac:chgData name="Daniel Roper" userId="c5274ab7fa42462a" providerId="LiveId" clId="{463C1F12-605F-4341-BABA-EA5BA1AA8491}" dt="2023-05-12T18:25:24.123" v="4574" actId="113"/>
          <ac:spMkLst>
            <pc:docMk/>
            <pc:sldMk cId="1935587916" sldId="389"/>
            <ac:spMk id="7" creationId="{A3082FCA-31F3-A146-8CDC-C51AC4E19E6A}"/>
          </ac:spMkLst>
        </pc:spChg>
        <pc:spChg chg="del">
          <ac:chgData name="Daniel Roper" userId="c5274ab7fa42462a" providerId="LiveId" clId="{463C1F12-605F-4341-BABA-EA5BA1AA8491}" dt="2023-05-11T15:37:49.949" v="2650"/>
          <ac:spMkLst>
            <pc:docMk/>
            <pc:sldMk cId="1935587916" sldId="389"/>
            <ac:spMk id="8" creationId="{B64E4C39-3DBE-57AF-2172-88E850BB4B8D}"/>
          </ac:spMkLst>
        </pc:spChg>
        <pc:spChg chg="add mod ord">
          <ac:chgData name="Daniel Roper" userId="c5274ab7fa42462a" providerId="LiveId" clId="{463C1F12-605F-4341-BABA-EA5BA1AA8491}" dt="2023-05-13T01:46:37.387" v="6633" actId="1076"/>
          <ac:spMkLst>
            <pc:docMk/>
            <pc:sldMk cId="1935587916" sldId="389"/>
            <ac:spMk id="8" creationId="{ED3F7164-2AFA-9003-F680-64317F4F3205}"/>
          </ac:spMkLst>
        </pc:spChg>
        <pc:spChg chg="add mod">
          <ac:chgData name="Daniel Roper" userId="c5274ab7fa42462a" providerId="LiveId" clId="{463C1F12-605F-4341-BABA-EA5BA1AA8491}" dt="2023-05-13T23:02:18.886" v="7036" actId="1076"/>
          <ac:spMkLst>
            <pc:docMk/>
            <pc:sldMk cId="1935587916" sldId="389"/>
            <ac:spMk id="9" creationId="{44B3613E-AD71-7DF9-7E6B-2C2F9602224B}"/>
          </ac:spMkLst>
        </pc:spChg>
        <pc:spChg chg="add del mod">
          <ac:chgData name="Daniel Roper" userId="c5274ab7fa42462a" providerId="LiveId" clId="{463C1F12-605F-4341-BABA-EA5BA1AA8491}" dt="2023-05-12T16:49:55.719" v="3400" actId="478"/>
          <ac:spMkLst>
            <pc:docMk/>
            <pc:sldMk cId="1935587916" sldId="389"/>
            <ac:spMk id="9" creationId="{87CA4597-C9A8-3538-7880-BB65AFCF2955}"/>
          </ac:spMkLst>
        </pc:spChg>
        <pc:spChg chg="add del mod">
          <ac:chgData name="Daniel Roper" userId="c5274ab7fa42462a" providerId="LiveId" clId="{463C1F12-605F-4341-BABA-EA5BA1AA8491}" dt="2023-05-11T21:37:41.135" v="2763" actId="478"/>
          <ac:spMkLst>
            <pc:docMk/>
            <pc:sldMk cId="1935587916" sldId="389"/>
            <ac:spMk id="10" creationId="{27C0467F-E835-DC02-48C9-94213031F17A}"/>
          </ac:spMkLst>
        </pc:spChg>
        <pc:spChg chg="add mod ord">
          <ac:chgData name="Daniel Roper" userId="c5274ab7fa42462a" providerId="LiveId" clId="{463C1F12-605F-4341-BABA-EA5BA1AA8491}" dt="2023-05-13T23:06:58.158" v="7063" actId="20577"/>
          <ac:spMkLst>
            <pc:docMk/>
            <pc:sldMk cId="1935587916" sldId="389"/>
            <ac:spMk id="10" creationId="{9860B126-729E-C714-23AC-BDF69DF02098}"/>
          </ac:spMkLst>
        </pc:spChg>
        <pc:spChg chg="add mod">
          <ac:chgData name="Daniel Roper" userId="c5274ab7fa42462a" providerId="LiveId" clId="{463C1F12-605F-4341-BABA-EA5BA1AA8491}" dt="2023-05-13T23:04:35.357" v="7049" actId="1035"/>
          <ac:spMkLst>
            <pc:docMk/>
            <pc:sldMk cId="1935587916" sldId="389"/>
            <ac:spMk id="11" creationId="{8C8D54B2-EAD7-C4F6-0C45-4D96D8EF5711}"/>
          </ac:spMkLst>
        </pc:spChg>
        <pc:spChg chg="del mod">
          <ac:chgData name="Daniel Roper" userId="c5274ab7fa42462a" providerId="LiveId" clId="{463C1F12-605F-4341-BABA-EA5BA1AA8491}" dt="2023-05-11T21:36:53.093" v="2759" actId="478"/>
          <ac:spMkLst>
            <pc:docMk/>
            <pc:sldMk cId="1935587916" sldId="389"/>
            <ac:spMk id="10244" creationId="{48816CDB-4D70-C88C-9DDA-6BC9B834A46B}"/>
          </ac:spMkLst>
        </pc:spChg>
      </pc:sldChg>
      <pc:sldChg chg="addSp modSp add mod ord modAnim modNotesTx">
        <pc:chgData name="Daniel Roper" userId="c5274ab7fa42462a" providerId="LiveId" clId="{463C1F12-605F-4341-BABA-EA5BA1AA8491}" dt="2023-05-13T01:32:12.937" v="6596" actId="6549"/>
        <pc:sldMkLst>
          <pc:docMk/>
          <pc:sldMk cId="3602161582" sldId="390"/>
        </pc:sldMkLst>
        <pc:spChg chg="add mod">
          <ac:chgData name="Daniel Roper" userId="c5274ab7fa42462a" providerId="LiveId" clId="{463C1F12-605F-4341-BABA-EA5BA1AA8491}" dt="2023-05-12T18:33:33.428" v="4867" actId="207"/>
          <ac:spMkLst>
            <pc:docMk/>
            <pc:sldMk cId="3602161582" sldId="390"/>
            <ac:spMk id="2" creationId="{858B6588-F873-C53A-2E45-FD3FA0DA9DA7}"/>
          </ac:spMkLst>
        </pc:spChg>
        <pc:spChg chg="mod">
          <ac:chgData name="Daniel Roper" userId="c5274ab7fa42462a" providerId="LiveId" clId="{463C1F12-605F-4341-BABA-EA5BA1AA8491}" dt="2023-05-11T21:49:25.632" v="2863" actId="1076"/>
          <ac:spMkLst>
            <pc:docMk/>
            <pc:sldMk cId="3602161582" sldId="390"/>
            <ac:spMk id="6" creationId="{2D65DF2E-F349-8D65-F98F-13E2C2B9144D}"/>
          </ac:spMkLst>
        </pc:spChg>
      </pc:sldChg>
      <pc:sldChg chg="new del">
        <pc:chgData name="Daniel Roper" userId="c5274ab7fa42462a" providerId="LiveId" clId="{463C1F12-605F-4341-BABA-EA5BA1AA8491}" dt="2023-05-11T21:46:48.850" v="2790" actId="47"/>
        <pc:sldMkLst>
          <pc:docMk/>
          <pc:sldMk cId="3310761835" sldId="391"/>
        </pc:sldMkLst>
      </pc:sldChg>
      <pc:sldChg chg="modSp new mod">
        <pc:chgData name="Daniel Roper" userId="c5274ab7fa42462a" providerId="LiveId" clId="{463C1F12-605F-4341-BABA-EA5BA1AA8491}" dt="2023-05-11T21:48:13.179" v="2836" actId="113"/>
        <pc:sldMkLst>
          <pc:docMk/>
          <pc:sldMk cId="972941221" sldId="392"/>
        </pc:sldMkLst>
        <pc:spChg chg="mod">
          <ac:chgData name="Daniel Roper" userId="c5274ab7fa42462a" providerId="LiveId" clId="{463C1F12-605F-4341-BABA-EA5BA1AA8491}" dt="2023-05-11T21:48:00.328" v="2834" actId="113"/>
          <ac:spMkLst>
            <pc:docMk/>
            <pc:sldMk cId="972941221" sldId="392"/>
            <ac:spMk id="2" creationId="{4EE4BC34-3F30-D0C7-F216-1BBF4B4C503B}"/>
          </ac:spMkLst>
        </pc:spChg>
        <pc:spChg chg="mod">
          <ac:chgData name="Daniel Roper" userId="c5274ab7fa42462a" providerId="LiveId" clId="{463C1F12-605F-4341-BABA-EA5BA1AA8491}" dt="2023-05-11T21:48:13.179" v="2836" actId="113"/>
          <ac:spMkLst>
            <pc:docMk/>
            <pc:sldMk cId="972941221" sldId="392"/>
            <ac:spMk id="3" creationId="{4312CFED-5D58-75B5-4D5C-F27BB7B69659}"/>
          </ac:spMkLst>
        </pc:spChg>
      </pc:sldChg>
      <pc:sldChg chg="modSp add mod modNotesTx">
        <pc:chgData name="Daniel Roper" userId="c5274ab7fa42462a" providerId="LiveId" clId="{463C1F12-605F-4341-BABA-EA5BA1AA8491}" dt="2023-05-12T18:33:44.440" v="4868" actId="207"/>
        <pc:sldMkLst>
          <pc:docMk/>
          <pc:sldMk cId="3344117839" sldId="393"/>
        </pc:sldMkLst>
        <pc:spChg chg="mod">
          <ac:chgData name="Daniel Roper" userId="c5274ab7fa42462a" providerId="LiveId" clId="{463C1F12-605F-4341-BABA-EA5BA1AA8491}" dt="2023-05-12T18:33:44.440" v="4868" actId="207"/>
          <ac:spMkLst>
            <pc:docMk/>
            <pc:sldMk cId="3344117839" sldId="393"/>
            <ac:spMk id="2" creationId="{858B6588-F873-C53A-2E45-FD3FA0DA9DA7}"/>
          </ac:spMkLst>
        </pc:spChg>
        <pc:spChg chg="mod">
          <ac:chgData name="Daniel Roper" userId="c5274ab7fa42462a" providerId="LiveId" clId="{463C1F12-605F-4341-BABA-EA5BA1AA8491}" dt="2023-05-12T17:58:11.688" v="4024" actId="20577"/>
          <ac:spMkLst>
            <pc:docMk/>
            <pc:sldMk cId="3344117839" sldId="393"/>
            <ac:spMk id="6" creationId="{2D65DF2E-F349-8D65-F98F-13E2C2B9144D}"/>
          </ac:spMkLst>
        </pc:spChg>
      </pc:sldChg>
      <pc:sldChg chg="addSp delSp modSp add mod modNotesTx">
        <pc:chgData name="Daniel Roper" userId="c5274ab7fa42462a" providerId="LiveId" clId="{463C1F12-605F-4341-BABA-EA5BA1AA8491}" dt="2023-05-13T23:11:41.367" v="7105" actId="113"/>
        <pc:sldMkLst>
          <pc:docMk/>
          <pc:sldMk cId="1086295304" sldId="394"/>
        </pc:sldMkLst>
        <pc:spChg chg="mod">
          <ac:chgData name="Daniel Roper" userId="c5274ab7fa42462a" providerId="LiveId" clId="{463C1F12-605F-4341-BABA-EA5BA1AA8491}" dt="2023-05-13T23:11:24.361" v="7103" actId="113"/>
          <ac:spMkLst>
            <pc:docMk/>
            <pc:sldMk cId="1086295304" sldId="394"/>
            <ac:spMk id="2" creationId="{858B6588-F873-C53A-2E45-FD3FA0DA9DA7}"/>
          </ac:spMkLst>
        </pc:spChg>
        <pc:spChg chg="add mod">
          <ac:chgData name="Daniel Roper" userId="c5274ab7fa42462a" providerId="LiveId" clId="{463C1F12-605F-4341-BABA-EA5BA1AA8491}" dt="2023-05-13T23:11:41.367" v="7105" actId="113"/>
          <ac:spMkLst>
            <pc:docMk/>
            <pc:sldMk cId="1086295304" sldId="394"/>
            <ac:spMk id="3" creationId="{D104B856-86C1-538F-B058-C59E03DE0D0C}"/>
          </ac:spMkLst>
        </pc:spChg>
        <pc:spChg chg="add del mod">
          <ac:chgData name="Daniel Roper" userId="c5274ab7fa42462a" providerId="LiveId" clId="{463C1F12-605F-4341-BABA-EA5BA1AA8491}" dt="2023-05-12T15:55:07.703" v="3080"/>
          <ac:spMkLst>
            <pc:docMk/>
            <pc:sldMk cId="1086295304" sldId="394"/>
            <ac:spMk id="4" creationId="{A5CB115C-A189-74C1-451A-B82CC62B55A4}"/>
          </ac:spMkLst>
        </pc:spChg>
        <pc:spChg chg="add mod">
          <ac:chgData name="Daniel Roper" userId="c5274ab7fa42462a" providerId="LiveId" clId="{463C1F12-605F-4341-BABA-EA5BA1AA8491}" dt="2023-05-12T17:58:42.183" v="4043"/>
          <ac:spMkLst>
            <pc:docMk/>
            <pc:sldMk cId="1086295304" sldId="394"/>
            <ac:spMk id="5" creationId="{7DD09A54-9788-6E15-9588-532FEC581250}"/>
          </ac:spMkLst>
        </pc:spChg>
        <pc:spChg chg="del mod">
          <ac:chgData name="Daniel Roper" userId="c5274ab7fa42462a" providerId="LiveId" clId="{463C1F12-605F-4341-BABA-EA5BA1AA8491}" dt="2023-05-12T17:58:47.081" v="4044" actId="478"/>
          <ac:spMkLst>
            <pc:docMk/>
            <pc:sldMk cId="1086295304" sldId="394"/>
            <ac:spMk id="6" creationId="{2D65DF2E-F349-8D65-F98F-13E2C2B9144D}"/>
          </ac:spMkLst>
        </pc:spChg>
      </pc:sldChg>
      <pc:sldChg chg="modSp add mod ord modNotesTx">
        <pc:chgData name="Daniel Roper" userId="c5274ab7fa42462a" providerId="LiveId" clId="{463C1F12-605F-4341-BABA-EA5BA1AA8491}" dt="2023-05-13T23:10:25.213" v="7097" actId="20577"/>
        <pc:sldMkLst>
          <pc:docMk/>
          <pc:sldMk cId="4151503357" sldId="395"/>
        </pc:sldMkLst>
        <pc:spChg chg="mod">
          <ac:chgData name="Daniel Roper" userId="c5274ab7fa42462a" providerId="LiveId" clId="{463C1F12-605F-4341-BABA-EA5BA1AA8491}" dt="2023-05-13T23:09:08.004" v="7065" actId="113"/>
          <ac:spMkLst>
            <pc:docMk/>
            <pc:sldMk cId="4151503357" sldId="395"/>
            <ac:spMk id="2" creationId="{858B6588-F873-C53A-2E45-FD3FA0DA9DA7}"/>
          </ac:spMkLst>
        </pc:spChg>
        <pc:spChg chg="mod">
          <ac:chgData name="Daniel Roper" userId="c5274ab7fa42462a" providerId="LiveId" clId="{463C1F12-605F-4341-BABA-EA5BA1AA8491}" dt="2023-05-13T23:09:52.344" v="7067" actId="113"/>
          <ac:spMkLst>
            <pc:docMk/>
            <pc:sldMk cId="4151503357" sldId="395"/>
            <ac:spMk id="3" creationId="{D104B856-86C1-538F-B058-C59E03DE0D0C}"/>
          </ac:spMkLst>
        </pc:spChg>
        <pc:spChg chg="mod">
          <ac:chgData name="Daniel Roper" userId="c5274ab7fa42462a" providerId="LiveId" clId="{463C1F12-605F-4341-BABA-EA5BA1AA8491}" dt="2023-05-12T17:58:31.486" v="4041" actId="1076"/>
          <ac:spMkLst>
            <pc:docMk/>
            <pc:sldMk cId="4151503357" sldId="395"/>
            <ac:spMk id="6" creationId="{2D65DF2E-F349-8D65-F98F-13E2C2B9144D}"/>
          </ac:spMkLst>
        </pc:spChg>
      </pc:sldChg>
      <pc:sldChg chg="modSp add mod ord modAnim modNotesTx">
        <pc:chgData name="Daniel Roper" userId="c5274ab7fa42462a" providerId="LiveId" clId="{463C1F12-605F-4341-BABA-EA5BA1AA8491}" dt="2023-05-14T12:57:15.578" v="7971" actId="20577"/>
        <pc:sldMkLst>
          <pc:docMk/>
          <pc:sldMk cId="4149425645" sldId="396"/>
        </pc:sldMkLst>
        <pc:spChg chg="mod">
          <ac:chgData name="Daniel Roper" userId="c5274ab7fa42462a" providerId="LiveId" clId="{463C1F12-605F-4341-BABA-EA5BA1AA8491}" dt="2023-05-13T00:31:29.732" v="6205" actId="1035"/>
          <ac:spMkLst>
            <pc:docMk/>
            <pc:sldMk cId="4149425645" sldId="396"/>
            <ac:spMk id="3" creationId="{5984643D-722B-771A-6782-325811870E81}"/>
          </ac:spMkLst>
        </pc:spChg>
        <pc:spChg chg="mod">
          <ac:chgData name="Daniel Roper" userId="c5274ab7fa42462a" providerId="LiveId" clId="{463C1F12-605F-4341-BABA-EA5BA1AA8491}" dt="2023-05-13T00:31:22.577" v="6189" actId="6549"/>
          <ac:spMkLst>
            <pc:docMk/>
            <pc:sldMk cId="4149425645" sldId="396"/>
            <ac:spMk id="6" creationId="{2D65DF2E-F349-8D65-F98F-13E2C2B9144D}"/>
          </ac:spMkLst>
        </pc:spChg>
      </pc:sldChg>
      <pc:sldChg chg="modSp add mod ord modAnim modNotesTx">
        <pc:chgData name="Daniel Roper" userId="c5274ab7fa42462a" providerId="LiveId" clId="{463C1F12-605F-4341-BABA-EA5BA1AA8491}" dt="2023-05-14T12:57:30.266" v="7976" actId="20577"/>
        <pc:sldMkLst>
          <pc:docMk/>
          <pc:sldMk cId="3739763879" sldId="397"/>
        </pc:sldMkLst>
        <pc:spChg chg="mod">
          <ac:chgData name="Daniel Roper" userId="c5274ab7fa42462a" providerId="LiveId" clId="{463C1F12-605F-4341-BABA-EA5BA1AA8491}" dt="2023-05-13T00:21:39.340" v="6160" actId="20577"/>
          <ac:spMkLst>
            <pc:docMk/>
            <pc:sldMk cId="3739763879" sldId="397"/>
            <ac:spMk id="3" creationId="{5984643D-722B-771A-6782-325811870E81}"/>
          </ac:spMkLst>
        </pc:spChg>
        <pc:spChg chg="mod">
          <ac:chgData name="Daniel Roper" userId="c5274ab7fa42462a" providerId="LiveId" clId="{463C1F12-605F-4341-BABA-EA5BA1AA8491}" dt="2023-05-12T19:13:42.430" v="5262" actId="1038"/>
          <ac:spMkLst>
            <pc:docMk/>
            <pc:sldMk cId="3739763879" sldId="397"/>
            <ac:spMk id="6" creationId="{2D65DF2E-F349-8D65-F98F-13E2C2B9144D}"/>
          </ac:spMkLst>
        </pc:spChg>
      </pc:sldChg>
      <pc:sldChg chg="addSp modSp add mod ord modAnim modNotesTx">
        <pc:chgData name="Daniel Roper" userId="c5274ab7fa42462a" providerId="LiveId" clId="{463C1F12-605F-4341-BABA-EA5BA1AA8491}" dt="2023-05-14T12:59:21.386" v="8011" actId="20577"/>
        <pc:sldMkLst>
          <pc:docMk/>
          <pc:sldMk cId="3728162465" sldId="398"/>
        </pc:sldMkLst>
        <pc:spChg chg="add mod">
          <ac:chgData name="Daniel Roper" userId="c5274ab7fa42462a" providerId="LiveId" clId="{463C1F12-605F-4341-BABA-EA5BA1AA8491}" dt="2023-05-13T23:21:21.657" v="7623" actId="1076"/>
          <ac:spMkLst>
            <pc:docMk/>
            <pc:sldMk cId="3728162465" sldId="398"/>
            <ac:spMk id="2" creationId="{09A126C3-6316-9F3A-8ED0-9D2B64DDC01B}"/>
          </ac:spMkLst>
        </pc:spChg>
        <pc:spChg chg="mod">
          <ac:chgData name="Daniel Roper" userId="c5274ab7fa42462a" providerId="LiveId" clId="{463C1F12-605F-4341-BABA-EA5BA1AA8491}" dt="2023-05-13T23:21:07.529" v="7621" actId="255"/>
          <ac:spMkLst>
            <pc:docMk/>
            <pc:sldMk cId="3728162465" sldId="398"/>
            <ac:spMk id="3" creationId="{5984643D-722B-771A-6782-325811870E81}"/>
          </ac:spMkLst>
        </pc:spChg>
        <pc:spChg chg="mod">
          <ac:chgData name="Daniel Roper" userId="c5274ab7fa42462a" providerId="LiveId" clId="{463C1F12-605F-4341-BABA-EA5BA1AA8491}" dt="2023-05-12T19:26:36.018" v="5415" actId="6549"/>
          <ac:spMkLst>
            <pc:docMk/>
            <pc:sldMk cId="3728162465" sldId="398"/>
            <ac:spMk id="6" creationId="{2D65DF2E-F349-8D65-F98F-13E2C2B9144D}"/>
          </ac:spMkLst>
        </pc:spChg>
      </pc:sldChg>
      <pc:sldChg chg="addSp delSp modSp add mod replId delAnim modAnim modNotesTx">
        <pc:chgData name="Daniel Roper" userId="c5274ab7fa42462a" providerId="LiveId" clId="{463C1F12-605F-4341-BABA-EA5BA1AA8491}" dt="2023-05-14T12:56:02.131" v="7963" actId="20577"/>
        <pc:sldMkLst>
          <pc:docMk/>
          <pc:sldMk cId="3545908970" sldId="399"/>
        </pc:sldMkLst>
        <pc:spChg chg="add del mod">
          <ac:chgData name="Daniel Roper" userId="c5274ab7fa42462a" providerId="LiveId" clId="{463C1F12-605F-4341-BABA-EA5BA1AA8491}" dt="2023-05-12T19:41:25.875" v="5620" actId="478"/>
          <ac:spMkLst>
            <pc:docMk/>
            <pc:sldMk cId="3545908970" sldId="399"/>
            <ac:spMk id="2" creationId="{F70D9586-3E5D-8EB1-BA10-BE81E75641B7}"/>
          </ac:spMkLst>
        </pc:spChg>
        <pc:spChg chg="mod">
          <ac:chgData name="Daniel Roper" userId="c5274ab7fa42462a" providerId="LiveId" clId="{463C1F12-605F-4341-BABA-EA5BA1AA8491}" dt="2023-05-13T23:14:11.029" v="7279" actId="1036"/>
          <ac:spMkLst>
            <pc:docMk/>
            <pc:sldMk cId="3545908970" sldId="399"/>
            <ac:spMk id="3" creationId="{5984643D-722B-771A-6782-325811870E81}"/>
          </ac:spMkLst>
        </pc:spChg>
        <pc:spChg chg="add mod">
          <ac:chgData name="Daniel Roper" userId="c5274ab7fa42462a" providerId="LiveId" clId="{463C1F12-605F-4341-BABA-EA5BA1AA8491}" dt="2023-05-13T23:14:33.783" v="7304" actId="20577"/>
          <ac:spMkLst>
            <pc:docMk/>
            <pc:sldMk cId="3545908970" sldId="399"/>
            <ac:spMk id="4" creationId="{1649DE99-E024-B2A7-7CD6-6B9DFA430CE8}"/>
          </ac:spMkLst>
        </pc:spChg>
        <pc:spChg chg="mod">
          <ac:chgData name="Daniel Roper" userId="c5274ab7fa42462a" providerId="LiveId" clId="{463C1F12-605F-4341-BABA-EA5BA1AA8491}" dt="2023-05-12T19:36:35.140" v="5602" actId="122"/>
          <ac:spMkLst>
            <pc:docMk/>
            <pc:sldMk cId="3545908970" sldId="399"/>
            <ac:spMk id="6" creationId="{2D65DF2E-F349-8D65-F98F-13E2C2B9144D}"/>
          </ac:spMkLst>
        </pc:spChg>
      </pc:sldChg>
      <pc:sldChg chg="modSp add mod ord modAnim modNotesTx">
        <pc:chgData name="Daniel Roper" userId="c5274ab7fa42462a" providerId="LiveId" clId="{463C1F12-605F-4341-BABA-EA5BA1AA8491}" dt="2023-05-14T12:52:26.933" v="7907" actId="20577"/>
        <pc:sldMkLst>
          <pc:docMk/>
          <pc:sldMk cId="3722608635" sldId="400"/>
        </pc:sldMkLst>
        <pc:spChg chg="mod">
          <ac:chgData name="Daniel Roper" userId="c5274ab7fa42462a" providerId="LiveId" clId="{463C1F12-605F-4341-BABA-EA5BA1AA8491}" dt="2023-05-13T01:53:54.547" v="6641" actId="113"/>
          <ac:spMkLst>
            <pc:docMk/>
            <pc:sldMk cId="3722608635" sldId="400"/>
            <ac:spMk id="3" creationId="{5984643D-722B-771A-6782-325811870E81}"/>
          </ac:spMkLst>
        </pc:spChg>
        <pc:spChg chg="mod">
          <ac:chgData name="Daniel Roper" userId="c5274ab7fa42462a" providerId="LiveId" clId="{463C1F12-605F-4341-BABA-EA5BA1AA8491}" dt="2023-05-13T01:26:27.193" v="6584" actId="20577"/>
          <ac:spMkLst>
            <pc:docMk/>
            <pc:sldMk cId="3722608635" sldId="400"/>
            <ac:spMk id="6" creationId="{2D65DF2E-F349-8D65-F98F-13E2C2B9144D}"/>
          </ac:spMkLst>
        </pc:spChg>
      </pc:sldChg>
      <pc:sldChg chg="add del replId">
        <pc:chgData name="Daniel Roper" userId="c5274ab7fa42462a" providerId="LiveId" clId="{463C1F12-605F-4341-BABA-EA5BA1AA8491}" dt="2023-05-13T01:30:35.931" v="6585" actId="47"/>
        <pc:sldMkLst>
          <pc:docMk/>
          <pc:sldMk cId="3481601342" sldId="401"/>
        </pc:sldMkLst>
      </pc:sldChg>
      <pc:sldChg chg="add del replId">
        <pc:chgData name="Daniel Roper" userId="c5274ab7fa42462a" providerId="LiveId" clId="{463C1F12-605F-4341-BABA-EA5BA1AA8491}" dt="2023-05-13T01:30:37.361" v="6586" actId="47"/>
        <pc:sldMkLst>
          <pc:docMk/>
          <pc:sldMk cId="1220876977" sldId="402"/>
        </pc:sldMkLst>
      </pc:sldChg>
      <pc:sldChg chg="add del replId">
        <pc:chgData name="Daniel Roper" userId="c5274ab7fa42462a" providerId="LiveId" clId="{463C1F12-605F-4341-BABA-EA5BA1AA8491}" dt="2023-05-13T01:30:38.876" v="6587" actId="47"/>
        <pc:sldMkLst>
          <pc:docMk/>
          <pc:sldMk cId="4217962811" sldId="403"/>
        </pc:sldMkLst>
      </pc:sldChg>
      <pc:sldChg chg="delSp modSp add mod delAnim modAnim modNotesTx">
        <pc:chgData name="Daniel Roper" userId="c5274ab7fa42462a" providerId="LiveId" clId="{463C1F12-605F-4341-BABA-EA5BA1AA8491}" dt="2023-05-14T12:56:06.819" v="7966" actId="20577"/>
        <pc:sldMkLst>
          <pc:docMk/>
          <pc:sldMk cId="1820874481" sldId="404"/>
        </pc:sldMkLst>
        <pc:spChg chg="mod">
          <ac:chgData name="Daniel Roper" userId="c5274ab7fa42462a" providerId="LiveId" clId="{463C1F12-605F-4341-BABA-EA5BA1AA8491}" dt="2023-05-14T01:13:38.403" v="7827" actId="20577"/>
          <ac:spMkLst>
            <pc:docMk/>
            <pc:sldMk cId="1820874481" sldId="404"/>
            <ac:spMk id="2" creationId="{F70D9586-3E5D-8EB1-BA10-BE81E75641B7}"/>
          </ac:spMkLst>
        </pc:spChg>
        <pc:spChg chg="del">
          <ac:chgData name="Daniel Roper" userId="c5274ab7fa42462a" providerId="LiveId" clId="{463C1F12-605F-4341-BABA-EA5BA1AA8491}" dt="2023-05-12T19:40:20.515" v="5614" actId="478"/>
          <ac:spMkLst>
            <pc:docMk/>
            <pc:sldMk cId="1820874481" sldId="404"/>
            <ac:spMk id="3" creationId="{5984643D-722B-771A-6782-325811870E81}"/>
          </ac:spMkLst>
        </pc:spChg>
        <pc:spChg chg="mod">
          <ac:chgData name="Daniel Roper" userId="c5274ab7fa42462a" providerId="LiveId" clId="{463C1F12-605F-4341-BABA-EA5BA1AA8491}" dt="2023-05-14T01:12:32.162" v="7822" actId="5793"/>
          <ac:spMkLst>
            <pc:docMk/>
            <pc:sldMk cId="1820874481" sldId="404"/>
            <ac:spMk id="6" creationId="{2D65DF2E-F349-8D65-F98F-13E2C2B9144D}"/>
          </ac:spMkLst>
        </pc:spChg>
      </pc:sldChg>
      <pc:sldChg chg="modSp add mod ord modAnim modNotesTx">
        <pc:chgData name="Daniel Roper" userId="c5274ab7fa42462a" providerId="LiveId" clId="{463C1F12-605F-4341-BABA-EA5BA1AA8491}" dt="2023-05-14T12:52:13.819" v="7902" actId="20577"/>
        <pc:sldMkLst>
          <pc:docMk/>
          <pc:sldMk cId="3602595479" sldId="405"/>
        </pc:sldMkLst>
        <pc:spChg chg="mod">
          <ac:chgData name="Daniel Roper" userId="c5274ab7fa42462a" providerId="LiveId" clId="{463C1F12-605F-4341-BABA-EA5BA1AA8491}" dt="2023-05-12T21:17:45.861" v="6154" actId="113"/>
          <ac:spMkLst>
            <pc:docMk/>
            <pc:sldMk cId="3602595479" sldId="405"/>
            <ac:spMk id="2" creationId="{F70D9586-3E5D-8EB1-BA10-BE81E75641B7}"/>
          </ac:spMkLst>
        </pc:spChg>
        <pc:spChg chg="mod">
          <ac:chgData name="Daniel Roper" userId="c5274ab7fa42462a" providerId="LiveId" clId="{463C1F12-605F-4341-BABA-EA5BA1AA8491}" dt="2023-05-12T19:48:25.459" v="5659" actId="20577"/>
          <ac:spMkLst>
            <pc:docMk/>
            <pc:sldMk cId="3602595479" sldId="405"/>
            <ac:spMk id="6" creationId="{2D65DF2E-F349-8D65-F98F-13E2C2B9144D}"/>
          </ac:spMkLst>
        </pc:spChg>
      </pc:sldChg>
      <pc:sldChg chg="modSp add mod modAnim modNotesTx">
        <pc:chgData name="Daniel Roper" userId="c5274ab7fa42462a" providerId="LiveId" clId="{463C1F12-605F-4341-BABA-EA5BA1AA8491}" dt="2023-05-14T12:54:16.782" v="7930" actId="20577"/>
        <pc:sldMkLst>
          <pc:docMk/>
          <pc:sldMk cId="395702528" sldId="406"/>
        </pc:sldMkLst>
        <pc:spChg chg="mod">
          <ac:chgData name="Daniel Roper" userId="c5274ab7fa42462a" providerId="LiveId" clId="{463C1F12-605F-4341-BABA-EA5BA1AA8491}" dt="2023-05-13T01:35:18.674" v="6605" actId="114"/>
          <ac:spMkLst>
            <pc:docMk/>
            <pc:sldMk cId="395702528" sldId="406"/>
            <ac:spMk id="2" creationId="{F70D9586-3E5D-8EB1-BA10-BE81E75641B7}"/>
          </ac:spMkLst>
        </pc:spChg>
        <pc:spChg chg="mod">
          <ac:chgData name="Daniel Roper" userId="c5274ab7fa42462a" providerId="LiveId" clId="{463C1F12-605F-4341-BABA-EA5BA1AA8491}" dt="2023-05-13T01:18:09.199" v="6539" actId="1038"/>
          <ac:spMkLst>
            <pc:docMk/>
            <pc:sldMk cId="395702528" sldId="406"/>
            <ac:spMk id="6" creationId="{2D65DF2E-F349-8D65-F98F-13E2C2B9144D}"/>
          </ac:spMkLst>
        </pc:spChg>
      </pc:sldChg>
      <pc:sldChg chg="modSp add mod ord modAnim modNotesTx">
        <pc:chgData name="Daniel Roper" userId="c5274ab7fa42462a" providerId="LiveId" clId="{463C1F12-605F-4341-BABA-EA5BA1AA8491}" dt="2023-05-14T12:51:51.395" v="7897" actId="20577"/>
        <pc:sldMkLst>
          <pc:docMk/>
          <pc:sldMk cId="661191957" sldId="407"/>
        </pc:sldMkLst>
        <pc:spChg chg="mod">
          <ac:chgData name="Daniel Roper" userId="c5274ab7fa42462a" providerId="LiveId" clId="{463C1F12-605F-4341-BABA-EA5BA1AA8491}" dt="2023-05-13T01:35:42.240" v="6606" actId="113"/>
          <ac:spMkLst>
            <pc:docMk/>
            <pc:sldMk cId="661191957" sldId="407"/>
            <ac:spMk id="2" creationId="{F70D9586-3E5D-8EB1-BA10-BE81E75641B7}"/>
          </ac:spMkLst>
        </pc:spChg>
        <pc:spChg chg="mod">
          <ac:chgData name="Daniel Roper" userId="c5274ab7fa42462a" providerId="LiveId" clId="{463C1F12-605F-4341-BABA-EA5BA1AA8491}" dt="2023-05-13T00:43:14.808" v="6267" actId="1076"/>
          <ac:spMkLst>
            <pc:docMk/>
            <pc:sldMk cId="661191957" sldId="407"/>
            <ac:spMk id="6" creationId="{2D65DF2E-F349-8D65-F98F-13E2C2B9144D}"/>
          </ac:spMkLst>
        </pc:spChg>
      </pc:sldChg>
      <pc:sldChg chg="modSp add mod ord modAnim modNotesTx">
        <pc:chgData name="Daniel Roper" userId="c5274ab7fa42462a" providerId="LiveId" clId="{463C1F12-605F-4341-BABA-EA5BA1AA8491}" dt="2023-05-14T12:58:23.290" v="7994" actId="20577"/>
        <pc:sldMkLst>
          <pc:docMk/>
          <pc:sldMk cId="470462841" sldId="408"/>
        </pc:sldMkLst>
        <pc:spChg chg="mod">
          <ac:chgData name="Daniel Roper" userId="c5274ab7fa42462a" providerId="LiveId" clId="{463C1F12-605F-4341-BABA-EA5BA1AA8491}" dt="2023-05-13T00:56:15.685" v="6372" actId="20577"/>
          <ac:spMkLst>
            <pc:docMk/>
            <pc:sldMk cId="470462841" sldId="408"/>
            <ac:spMk id="3" creationId="{5984643D-722B-771A-6782-325811870E81}"/>
          </ac:spMkLst>
        </pc:spChg>
        <pc:spChg chg="mod">
          <ac:chgData name="Daniel Roper" userId="c5274ab7fa42462a" providerId="LiveId" clId="{463C1F12-605F-4341-BABA-EA5BA1AA8491}" dt="2023-05-13T00:56:08.528" v="6368" actId="1038"/>
          <ac:spMkLst>
            <pc:docMk/>
            <pc:sldMk cId="470462841" sldId="408"/>
            <ac:spMk id="6" creationId="{2D65DF2E-F349-8D65-F98F-13E2C2B9144D}"/>
          </ac:spMkLst>
        </pc:spChg>
      </pc:sldChg>
      <pc:sldChg chg="modSp add mod modAnim modNotesTx">
        <pc:chgData name="Daniel Roper" userId="c5274ab7fa42462a" providerId="LiveId" clId="{463C1F12-605F-4341-BABA-EA5BA1AA8491}" dt="2023-05-14T12:58:08.674" v="7981" actId="20577"/>
        <pc:sldMkLst>
          <pc:docMk/>
          <pc:sldMk cId="2142354230" sldId="409"/>
        </pc:sldMkLst>
        <pc:spChg chg="mod">
          <ac:chgData name="Daniel Roper" userId="c5274ab7fa42462a" providerId="LiveId" clId="{463C1F12-605F-4341-BABA-EA5BA1AA8491}" dt="2023-05-13T01:00:09.534" v="6393" actId="1036"/>
          <ac:spMkLst>
            <pc:docMk/>
            <pc:sldMk cId="2142354230" sldId="409"/>
            <ac:spMk id="3" creationId="{5984643D-722B-771A-6782-325811870E81}"/>
          </ac:spMkLst>
        </pc:spChg>
      </pc:sldChg>
      <pc:sldChg chg="modSp mod modAnim modNotesTx">
        <pc:chgData name="Daniel Roper" userId="c5274ab7fa42462a" providerId="LiveId" clId="{463C1F12-605F-4341-BABA-EA5BA1AA8491}" dt="2023-05-14T12:51:32.123" v="7892" actId="20577"/>
        <pc:sldMkLst>
          <pc:docMk/>
          <pc:sldMk cId="2774262372" sldId="410"/>
        </pc:sldMkLst>
        <pc:spChg chg="mod">
          <ac:chgData name="Daniel Roper" userId="c5274ab7fa42462a" providerId="LiveId" clId="{463C1F12-605F-4341-BABA-EA5BA1AA8491}" dt="2023-05-14T01:20:35.212" v="7869" actId="20577"/>
          <ac:spMkLst>
            <pc:docMk/>
            <pc:sldMk cId="2774262372" sldId="410"/>
            <ac:spMk id="4" creationId="{727DA576-2F6E-7654-5518-F90504A5627B}"/>
          </ac:spMkLst>
        </pc:spChg>
        <pc:spChg chg="mod">
          <ac:chgData name="Daniel Roper" userId="c5274ab7fa42462a" providerId="LiveId" clId="{463C1F12-605F-4341-BABA-EA5BA1AA8491}" dt="2023-05-14T00:45:55.956" v="7637" actId="1076"/>
          <ac:spMkLst>
            <pc:docMk/>
            <pc:sldMk cId="2774262372" sldId="410"/>
            <ac:spMk id="6" creationId="{2D65DF2E-F349-8D65-F98F-13E2C2B9144D}"/>
          </ac:spMkLst>
        </pc:spChg>
      </pc:sldChg>
      <pc:sldChg chg="add del">
        <pc:chgData name="Daniel Roper" userId="c5274ab7fa42462a" providerId="LiveId" clId="{463C1F12-605F-4341-BABA-EA5BA1AA8491}" dt="2023-05-14T00:44:14.888" v="7625" actId="2696"/>
        <pc:sldMkLst>
          <pc:docMk/>
          <pc:sldMk cId="4074076589" sldId="410"/>
        </pc:sldMkLst>
      </pc:sldChg>
      <pc:sldChg chg="modSp add mod modAnim">
        <pc:chgData name="Daniel Roper" userId="c5274ab7fa42462a" providerId="LiveId" clId="{463C1F12-605F-4341-BABA-EA5BA1AA8491}" dt="2023-05-14T00:52:27.934" v="7703" actId="1076"/>
        <pc:sldMkLst>
          <pc:docMk/>
          <pc:sldMk cId="2979580678" sldId="411"/>
        </pc:sldMkLst>
        <pc:spChg chg="mod">
          <ac:chgData name="Daniel Roper" userId="c5274ab7fa42462a" providerId="LiveId" clId="{463C1F12-605F-4341-BABA-EA5BA1AA8491}" dt="2023-05-14T00:49:29.365" v="7668" actId="1036"/>
          <ac:spMkLst>
            <pc:docMk/>
            <pc:sldMk cId="2979580678" sldId="411"/>
            <ac:spMk id="4" creationId="{727DA576-2F6E-7654-5518-F90504A5627B}"/>
          </ac:spMkLst>
        </pc:spChg>
        <pc:spChg chg="mod">
          <ac:chgData name="Daniel Roper" userId="c5274ab7fa42462a" providerId="LiveId" clId="{463C1F12-605F-4341-BABA-EA5BA1AA8491}" dt="2023-05-14T00:52:27.934" v="7703" actId="1076"/>
          <ac:spMkLst>
            <pc:docMk/>
            <pc:sldMk cId="2979580678" sldId="411"/>
            <ac:spMk id="6" creationId="{2D65DF2E-F349-8D65-F98F-13E2C2B9144D}"/>
          </ac:spMkLst>
        </pc:spChg>
      </pc:sldChg>
      <pc:sldChg chg="add modNotesTx">
        <pc:chgData name="Daniel Roper" userId="c5274ab7fa42462a" providerId="LiveId" clId="{463C1F12-605F-4341-BABA-EA5BA1AA8491}" dt="2023-05-14T12:54:39.411" v="7935" actId="20577"/>
        <pc:sldMkLst>
          <pc:docMk/>
          <pc:sldMk cId="964765119" sldId="412"/>
        </pc:sldMkLst>
      </pc:sldChg>
      <pc:sldMasterChg chg="add del addSldLayout delSldLayout">
        <pc:chgData name="Daniel Roper" userId="c5274ab7fa42462a" providerId="LiveId" clId="{463C1F12-605F-4341-BABA-EA5BA1AA8491}" dt="2023-05-11T14:29:42.695" v="1585" actId="47"/>
        <pc:sldMasterMkLst>
          <pc:docMk/>
          <pc:sldMasterMk cId="364268392" sldId="2147483720"/>
        </pc:sldMasterMkLst>
        <pc:sldLayoutChg chg="add del">
          <pc:chgData name="Daniel Roper" userId="c5274ab7fa42462a" providerId="LiveId" clId="{463C1F12-605F-4341-BABA-EA5BA1AA8491}" dt="2023-05-11T14:29:42.695" v="1585" actId="47"/>
          <pc:sldLayoutMkLst>
            <pc:docMk/>
            <pc:sldMasterMk cId="364268392" sldId="2147483720"/>
            <pc:sldLayoutMk cId="2923833243" sldId="2147483721"/>
          </pc:sldLayoutMkLst>
        </pc:sldLayoutChg>
        <pc:sldLayoutChg chg="add del">
          <pc:chgData name="Daniel Roper" userId="c5274ab7fa42462a" providerId="LiveId" clId="{463C1F12-605F-4341-BABA-EA5BA1AA8491}" dt="2023-05-11T14:29:42.695" v="1585" actId="47"/>
          <pc:sldLayoutMkLst>
            <pc:docMk/>
            <pc:sldMasterMk cId="364268392" sldId="2147483720"/>
            <pc:sldLayoutMk cId="2344156609" sldId="2147483722"/>
          </pc:sldLayoutMkLst>
        </pc:sldLayoutChg>
        <pc:sldLayoutChg chg="add del">
          <pc:chgData name="Daniel Roper" userId="c5274ab7fa42462a" providerId="LiveId" clId="{463C1F12-605F-4341-BABA-EA5BA1AA8491}" dt="2023-05-11T14:29:42.695" v="1585" actId="47"/>
          <pc:sldLayoutMkLst>
            <pc:docMk/>
            <pc:sldMasterMk cId="364268392" sldId="2147483720"/>
            <pc:sldLayoutMk cId="923130487" sldId="2147483723"/>
          </pc:sldLayoutMkLst>
        </pc:sldLayoutChg>
        <pc:sldLayoutChg chg="add del">
          <pc:chgData name="Daniel Roper" userId="c5274ab7fa42462a" providerId="LiveId" clId="{463C1F12-605F-4341-BABA-EA5BA1AA8491}" dt="2023-05-11T14:29:42.695" v="1585" actId="47"/>
          <pc:sldLayoutMkLst>
            <pc:docMk/>
            <pc:sldMasterMk cId="364268392" sldId="2147483720"/>
            <pc:sldLayoutMk cId="1989891163" sldId="2147483724"/>
          </pc:sldLayoutMkLst>
        </pc:sldLayoutChg>
        <pc:sldLayoutChg chg="add del">
          <pc:chgData name="Daniel Roper" userId="c5274ab7fa42462a" providerId="LiveId" clId="{463C1F12-605F-4341-BABA-EA5BA1AA8491}" dt="2023-05-11T14:29:42.695" v="1585" actId="47"/>
          <pc:sldLayoutMkLst>
            <pc:docMk/>
            <pc:sldMasterMk cId="364268392" sldId="2147483720"/>
            <pc:sldLayoutMk cId="86071870" sldId="2147483725"/>
          </pc:sldLayoutMkLst>
        </pc:sldLayoutChg>
        <pc:sldLayoutChg chg="add del">
          <pc:chgData name="Daniel Roper" userId="c5274ab7fa42462a" providerId="LiveId" clId="{463C1F12-605F-4341-BABA-EA5BA1AA8491}" dt="2023-05-11T14:29:42.695" v="1585" actId="47"/>
          <pc:sldLayoutMkLst>
            <pc:docMk/>
            <pc:sldMasterMk cId="364268392" sldId="2147483720"/>
            <pc:sldLayoutMk cId="3679164204" sldId="2147483726"/>
          </pc:sldLayoutMkLst>
        </pc:sldLayoutChg>
        <pc:sldLayoutChg chg="add del">
          <pc:chgData name="Daniel Roper" userId="c5274ab7fa42462a" providerId="LiveId" clId="{463C1F12-605F-4341-BABA-EA5BA1AA8491}" dt="2023-05-11T14:29:42.695" v="1585" actId="47"/>
          <pc:sldLayoutMkLst>
            <pc:docMk/>
            <pc:sldMasterMk cId="364268392" sldId="2147483720"/>
            <pc:sldLayoutMk cId="4078489313" sldId="2147483727"/>
          </pc:sldLayoutMkLst>
        </pc:sldLayoutChg>
        <pc:sldLayoutChg chg="add del">
          <pc:chgData name="Daniel Roper" userId="c5274ab7fa42462a" providerId="LiveId" clId="{463C1F12-605F-4341-BABA-EA5BA1AA8491}" dt="2023-05-11T14:29:42.695" v="1585" actId="47"/>
          <pc:sldLayoutMkLst>
            <pc:docMk/>
            <pc:sldMasterMk cId="364268392" sldId="2147483720"/>
            <pc:sldLayoutMk cId="3688015962" sldId="2147483728"/>
          </pc:sldLayoutMkLst>
        </pc:sldLayoutChg>
        <pc:sldLayoutChg chg="add del">
          <pc:chgData name="Daniel Roper" userId="c5274ab7fa42462a" providerId="LiveId" clId="{463C1F12-605F-4341-BABA-EA5BA1AA8491}" dt="2023-05-11T14:29:42.695" v="1585" actId="47"/>
          <pc:sldLayoutMkLst>
            <pc:docMk/>
            <pc:sldMasterMk cId="364268392" sldId="2147483720"/>
            <pc:sldLayoutMk cId="4133014464" sldId="2147483729"/>
          </pc:sldLayoutMkLst>
        </pc:sldLayoutChg>
        <pc:sldLayoutChg chg="add del">
          <pc:chgData name="Daniel Roper" userId="c5274ab7fa42462a" providerId="LiveId" clId="{463C1F12-605F-4341-BABA-EA5BA1AA8491}" dt="2023-05-11T14:29:42.695" v="1585" actId="47"/>
          <pc:sldLayoutMkLst>
            <pc:docMk/>
            <pc:sldMasterMk cId="364268392" sldId="2147483720"/>
            <pc:sldLayoutMk cId="753095577" sldId="2147483730"/>
          </pc:sldLayoutMkLst>
        </pc:sldLayoutChg>
        <pc:sldLayoutChg chg="add del">
          <pc:chgData name="Daniel Roper" userId="c5274ab7fa42462a" providerId="LiveId" clId="{463C1F12-605F-4341-BABA-EA5BA1AA8491}" dt="2023-05-11T14:29:42.695" v="1585" actId="47"/>
          <pc:sldLayoutMkLst>
            <pc:docMk/>
            <pc:sldMasterMk cId="364268392" sldId="2147483720"/>
            <pc:sldLayoutMk cId="3036567362" sldId="2147483731"/>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22069"/>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08705" y="0"/>
            <a:ext cx="3066733" cy="422069"/>
          </a:xfrm>
          <a:prstGeom prst="rect">
            <a:avLst/>
          </a:prstGeom>
        </p:spPr>
        <p:txBody>
          <a:bodyPr vert="horz" lIns="91440" tIns="45720" rIns="91440" bIns="45720" rtlCol="0"/>
          <a:lstStyle>
            <a:lvl1pPr algn="r">
              <a:defRPr sz="1200"/>
            </a:lvl1pPr>
          </a:lstStyle>
          <a:p>
            <a:fld id="{869B0561-C0B6-47C0-B88F-03EE27A8B690}" type="datetimeFigureOut">
              <a:rPr lang="en-US" smtClean="0"/>
              <a:t>5/13/2023</a:t>
            </a:fld>
            <a:endParaRPr lang="en-US"/>
          </a:p>
        </p:txBody>
      </p:sp>
      <p:sp>
        <p:nvSpPr>
          <p:cNvPr id="4" name="Slide Image Placeholder 3"/>
          <p:cNvSpPr>
            <a:spLocks noGrp="1" noRot="1" noChangeAspect="1"/>
          </p:cNvSpPr>
          <p:nvPr>
            <p:ph type="sldImg" idx="2"/>
          </p:nvPr>
        </p:nvSpPr>
        <p:spPr>
          <a:xfrm>
            <a:off x="1644650" y="1050925"/>
            <a:ext cx="3787775" cy="284003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7708" y="4048354"/>
            <a:ext cx="5661660" cy="331228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7990095"/>
            <a:ext cx="3066733" cy="42206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7990095"/>
            <a:ext cx="3066733" cy="422068"/>
          </a:xfrm>
          <a:prstGeom prst="rect">
            <a:avLst/>
          </a:prstGeom>
        </p:spPr>
        <p:txBody>
          <a:bodyPr vert="horz" lIns="91440" tIns="45720" rIns="91440" bIns="45720" rtlCol="0" anchor="b"/>
          <a:lstStyle>
            <a:lvl1pPr algn="r">
              <a:defRPr sz="1200"/>
            </a:lvl1pPr>
          </a:lstStyle>
          <a:p>
            <a:fld id="{49960ADB-A01A-46F9-9A7D-0F64F369A3B3}" type="slidenum">
              <a:rPr lang="en-US" smtClean="0"/>
              <a:t>‹#›</a:t>
            </a:fld>
            <a:endParaRPr lang="en-US"/>
          </a:p>
        </p:txBody>
      </p:sp>
    </p:spTree>
    <p:extLst>
      <p:ext uri="{BB962C8B-B14F-4D97-AF65-F5344CB8AC3E}">
        <p14:creationId xmlns:p14="http://schemas.microsoft.com/office/powerpoint/2010/main" val="22104291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49960ADB-A01A-46F9-9A7D-0F64F369A3B3}" type="slidenum">
              <a:rPr kumimoji="0" lang="en-US" sz="1200" b="0" i="0" u="none" strike="noStrike" kern="1200" cap="none" spc="0" normalizeH="0" baseline="0" noProof="0" smtClean="0">
                <a:ln>
                  <a:noFill/>
                </a:ln>
                <a:solidFill>
                  <a:srgbClr val="515151"/>
                </a:solidFill>
                <a:effectLst/>
                <a:uLnTx/>
                <a:uFillTx/>
                <a:latin typeface="Cochin" charset="0"/>
                <a:ea typeface="+mn-ea"/>
                <a:sym typeface="Cochin" charset="0"/>
              </a:rPr>
              <a:pPr marL="0" marR="0" lvl="0" indent="0" algn="r" defTabSz="914400" rtl="0" eaLnBrk="0" fontAlgn="base" latinLnBrk="0" hangingPunct="0">
                <a:lnSpc>
                  <a:spcPct val="100000"/>
                </a:lnSpc>
                <a:spcBef>
                  <a:spcPct val="0"/>
                </a:spcBef>
                <a:spcAft>
                  <a:spcPct val="0"/>
                </a:spcAft>
                <a:buClrTx/>
                <a:buSzTx/>
                <a:buFontTx/>
                <a:buNone/>
                <a:tabLst/>
                <a:defRPr/>
              </a:pPr>
              <a:t>2</a:t>
            </a:fld>
            <a:endParaRPr kumimoji="0" lang="en-US" sz="1200" b="0" i="0" u="none" strike="noStrike" kern="1200" cap="none" spc="0" normalizeH="0" baseline="0" noProof="0">
              <a:ln>
                <a:noFill/>
              </a:ln>
              <a:solidFill>
                <a:srgbClr val="515151"/>
              </a:solidFill>
              <a:effectLst/>
              <a:uLnTx/>
              <a:uFillTx/>
              <a:latin typeface="Cochin" charset="0"/>
              <a:ea typeface="+mn-ea"/>
              <a:sym typeface="Cochin" charset="0"/>
            </a:endParaRPr>
          </a:p>
        </p:txBody>
      </p:sp>
    </p:spTree>
    <p:extLst>
      <p:ext uri="{BB962C8B-B14F-4D97-AF65-F5344CB8AC3E}">
        <p14:creationId xmlns:p14="http://schemas.microsoft.com/office/powerpoint/2010/main" val="22207743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49960ADB-A01A-46F9-9A7D-0F64F369A3B3}" type="slidenum">
              <a:rPr lang="en-US" smtClean="0"/>
              <a:t>11</a:t>
            </a:fld>
            <a:endParaRPr lang="en-US"/>
          </a:p>
        </p:txBody>
      </p:sp>
    </p:spTree>
    <p:extLst>
      <p:ext uri="{BB962C8B-B14F-4D97-AF65-F5344CB8AC3E}">
        <p14:creationId xmlns:p14="http://schemas.microsoft.com/office/powerpoint/2010/main" val="7390173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960ADB-A01A-46F9-9A7D-0F64F369A3B3}" type="slidenum">
              <a:rPr lang="en-US" smtClean="0"/>
              <a:t>12</a:t>
            </a:fld>
            <a:endParaRPr lang="en-US"/>
          </a:p>
        </p:txBody>
      </p:sp>
    </p:spTree>
    <p:extLst>
      <p:ext uri="{BB962C8B-B14F-4D97-AF65-F5344CB8AC3E}">
        <p14:creationId xmlns:p14="http://schemas.microsoft.com/office/powerpoint/2010/main" val="25078206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It should not be either connection or sex.  It should be both.</a:t>
            </a:r>
          </a:p>
        </p:txBody>
      </p:sp>
      <p:sp>
        <p:nvSpPr>
          <p:cNvPr id="4" name="Slide Number Placeholder 3"/>
          <p:cNvSpPr>
            <a:spLocks noGrp="1"/>
          </p:cNvSpPr>
          <p:nvPr>
            <p:ph type="sldNum" sz="quarter" idx="5"/>
          </p:nvPr>
        </p:nvSpPr>
        <p:spPr/>
        <p:txBody>
          <a:bodyPr/>
          <a:lstStyle/>
          <a:p>
            <a:fld id="{49960ADB-A01A-46F9-9A7D-0F64F369A3B3}" type="slidenum">
              <a:rPr lang="en-US" smtClean="0"/>
              <a:t>13</a:t>
            </a:fld>
            <a:endParaRPr lang="en-US"/>
          </a:p>
        </p:txBody>
      </p:sp>
    </p:spTree>
    <p:extLst>
      <p:ext uri="{BB962C8B-B14F-4D97-AF65-F5344CB8AC3E}">
        <p14:creationId xmlns:p14="http://schemas.microsoft.com/office/powerpoint/2010/main" val="29844261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We saw in Gen. 2 how becoming one flesh includes the sexual union but is also much deeper than just the </a:t>
            </a:r>
            <a:r>
              <a:rPr lang="en-US" b="1" dirty="0" err="1"/>
              <a:t>phys.element</a:t>
            </a:r>
            <a:r>
              <a:rPr lang="en-US" b="1"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The marriage bed is undefiled (pure and untainted) in contrast to fornication &amp; adultery.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“Pure and undefiled religion in the sight of our God and Father is this...” – James 1:27</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Married sex satisfies the natural yearnings God gave us; Married sex helps reduce sexual temptation.</a:t>
            </a:r>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49960ADB-A01A-46F9-9A7D-0F64F369A3B3}" type="slidenum">
              <a:rPr kumimoji="0" lang="en-US" sz="1200" b="0" i="0" u="none" strike="noStrike" kern="1200" cap="none" spc="0" normalizeH="0" baseline="0" noProof="0" smtClean="0">
                <a:ln>
                  <a:noFill/>
                </a:ln>
                <a:solidFill>
                  <a:srgbClr val="515151"/>
                </a:solidFill>
                <a:effectLst/>
                <a:uLnTx/>
                <a:uFillTx/>
                <a:latin typeface="Cochin" charset="0"/>
                <a:ea typeface="+mn-ea"/>
                <a:sym typeface="Cochin" charset="0"/>
              </a:rPr>
              <a:pPr marL="0" marR="0" lvl="0" indent="0" algn="r" defTabSz="914400" rtl="0" eaLnBrk="0" fontAlgn="base" latinLnBrk="0" hangingPunct="0">
                <a:lnSpc>
                  <a:spcPct val="100000"/>
                </a:lnSpc>
                <a:spcBef>
                  <a:spcPct val="0"/>
                </a:spcBef>
                <a:spcAft>
                  <a:spcPct val="0"/>
                </a:spcAft>
                <a:buClrTx/>
                <a:buSzTx/>
                <a:buFontTx/>
                <a:buNone/>
                <a:tabLst/>
                <a:defRPr/>
              </a:pPr>
              <a:t>14</a:t>
            </a:fld>
            <a:endParaRPr kumimoji="0" lang="en-US" sz="1200" b="0" i="0" u="none" strike="noStrike" kern="1200" cap="none" spc="0" normalizeH="0" baseline="0" noProof="0">
              <a:ln>
                <a:noFill/>
              </a:ln>
              <a:solidFill>
                <a:srgbClr val="515151"/>
              </a:solidFill>
              <a:effectLst/>
              <a:uLnTx/>
              <a:uFillTx/>
              <a:latin typeface="Cochin" charset="0"/>
              <a:ea typeface="+mn-ea"/>
              <a:sym typeface="Cochin" charset="0"/>
            </a:endParaRPr>
          </a:p>
        </p:txBody>
      </p:sp>
    </p:spTree>
    <p:extLst>
      <p:ext uri="{BB962C8B-B14F-4D97-AF65-F5344CB8AC3E}">
        <p14:creationId xmlns:p14="http://schemas.microsoft.com/office/powerpoint/2010/main" val="29052469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Bible doesn’t just say married sex is allowed; it is to be enjoyed!</a:t>
            </a:r>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49960ADB-A01A-46F9-9A7D-0F64F369A3B3}" type="slidenum">
              <a:rPr kumimoji="0" lang="en-US" sz="1200" b="0" i="0" u="none" strike="noStrike" kern="1200" cap="none" spc="0" normalizeH="0" baseline="0" noProof="0" smtClean="0">
                <a:ln>
                  <a:noFill/>
                </a:ln>
                <a:solidFill>
                  <a:srgbClr val="515151"/>
                </a:solidFill>
                <a:effectLst/>
                <a:uLnTx/>
                <a:uFillTx/>
                <a:latin typeface="Cochin" charset="0"/>
                <a:ea typeface="+mn-ea"/>
                <a:sym typeface="Cochin" charset="0"/>
              </a:rPr>
              <a:pPr marL="0" marR="0" lvl="0" indent="0" algn="r" defTabSz="914400" rtl="0" eaLnBrk="0" fontAlgn="base" latinLnBrk="0" hangingPunct="0">
                <a:lnSpc>
                  <a:spcPct val="100000"/>
                </a:lnSpc>
                <a:spcBef>
                  <a:spcPct val="0"/>
                </a:spcBef>
                <a:spcAft>
                  <a:spcPct val="0"/>
                </a:spcAft>
                <a:buClrTx/>
                <a:buSzTx/>
                <a:buFontTx/>
                <a:buNone/>
                <a:tabLst/>
                <a:defRPr/>
              </a:pPr>
              <a:t>15</a:t>
            </a:fld>
            <a:endParaRPr kumimoji="0" lang="en-US" sz="1200" b="0" i="0" u="none" strike="noStrike" kern="1200" cap="none" spc="0" normalizeH="0" baseline="0" noProof="0">
              <a:ln>
                <a:noFill/>
              </a:ln>
              <a:solidFill>
                <a:srgbClr val="515151"/>
              </a:solidFill>
              <a:effectLst/>
              <a:uLnTx/>
              <a:uFillTx/>
              <a:latin typeface="Cochin" charset="0"/>
              <a:ea typeface="+mn-ea"/>
              <a:sym typeface="Cochin" charset="0"/>
            </a:endParaRPr>
          </a:p>
        </p:txBody>
      </p:sp>
    </p:spTree>
    <p:extLst>
      <p:ext uri="{BB962C8B-B14F-4D97-AF65-F5344CB8AC3E}">
        <p14:creationId xmlns:p14="http://schemas.microsoft.com/office/powerpoint/2010/main" val="38451026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Song of Solomon makes clear that married love is meant to be exciting and enjoyable.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husband and his bride unashamedly gaze at each other’s bodies and use the imagery of eating from a garden and drinking from a fountain to describe the anticipation and experience of their lovemaking. </a:t>
            </a:r>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49960ADB-A01A-46F9-9A7D-0F64F369A3B3}" type="slidenum">
              <a:rPr kumimoji="0" lang="en-US" sz="1200" b="0" i="0" u="none" strike="noStrike" kern="1200" cap="none" spc="0" normalizeH="0" baseline="0" noProof="0" smtClean="0">
                <a:ln>
                  <a:noFill/>
                </a:ln>
                <a:solidFill>
                  <a:srgbClr val="515151"/>
                </a:solidFill>
                <a:effectLst/>
                <a:uLnTx/>
                <a:uFillTx/>
                <a:latin typeface="Cochin" charset="0"/>
                <a:ea typeface="+mn-ea"/>
                <a:sym typeface="Cochin" charset="0"/>
              </a:rPr>
              <a:pPr marL="0" marR="0" lvl="0" indent="0" algn="r" defTabSz="914400" rtl="0" eaLnBrk="0" fontAlgn="base" latinLnBrk="0" hangingPunct="0">
                <a:lnSpc>
                  <a:spcPct val="100000"/>
                </a:lnSpc>
                <a:spcBef>
                  <a:spcPct val="0"/>
                </a:spcBef>
                <a:spcAft>
                  <a:spcPct val="0"/>
                </a:spcAft>
                <a:buClrTx/>
                <a:buSzTx/>
                <a:buFontTx/>
                <a:buNone/>
                <a:tabLst/>
                <a:defRPr/>
              </a:pPr>
              <a:t>16</a:t>
            </a:fld>
            <a:endParaRPr kumimoji="0" lang="en-US" sz="1200" b="0" i="0" u="none" strike="noStrike" kern="1200" cap="none" spc="0" normalizeH="0" baseline="0" noProof="0">
              <a:ln>
                <a:noFill/>
              </a:ln>
              <a:solidFill>
                <a:srgbClr val="515151"/>
              </a:solidFill>
              <a:effectLst/>
              <a:uLnTx/>
              <a:uFillTx/>
              <a:latin typeface="Cochin" charset="0"/>
              <a:ea typeface="+mn-ea"/>
              <a:sym typeface="Cochin" charset="0"/>
            </a:endParaRPr>
          </a:p>
        </p:txBody>
      </p:sp>
    </p:spTree>
    <p:extLst>
      <p:ext uri="{BB962C8B-B14F-4D97-AF65-F5344CB8AC3E}">
        <p14:creationId xmlns:p14="http://schemas.microsoft.com/office/powerpoint/2010/main" val="26684935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Song of Solomon makes clear that married love is meant to be exciting and enjoyable.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husband and his bride unashamedly gaze at each other’s bodies and use the imagery of eating and drinking to describe the anticipation and experience of their lovemaking.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49960ADB-A01A-46F9-9A7D-0F64F369A3B3}" type="slidenum">
              <a:rPr kumimoji="0" lang="en-US" sz="1200" b="0" i="0" u="none" strike="noStrike" kern="1200" cap="none" spc="0" normalizeH="0" baseline="0" noProof="0" smtClean="0">
                <a:ln>
                  <a:noFill/>
                </a:ln>
                <a:solidFill>
                  <a:srgbClr val="515151"/>
                </a:solidFill>
                <a:effectLst/>
                <a:uLnTx/>
                <a:uFillTx/>
                <a:latin typeface="Cochin" charset="0"/>
                <a:ea typeface="+mn-ea"/>
                <a:sym typeface="Cochin" charset="0"/>
              </a:rPr>
              <a:pPr marL="0" marR="0" lvl="0" indent="0" algn="r" defTabSz="914400" rtl="0" eaLnBrk="0" fontAlgn="base" latinLnBrk="0" hangingPunct="0">
                <a:lnSpc>
                  <a:spcPct val="100000"/>
                </a:lnSpc>
                <a:spcBef>
                  <a:spcPct val="0"/>
                </a:spcBef>
                <a:spcAft>
                  <a:spcPct val="0"/>
                </a:spcAft>
                <a:buClrTx/>
                <a:buSzTx/>
                <a:buFontTx/>
                <a:buNone/>
                <a:tabLst/>
                <a:defRPr/>
              </a:pPr>
              <a:t>17</a:t>
            </a:fld>
            <a:endParaRPr kumimoji="0" lang="en-US" sz="1200" b="0" i="0" u="none" strike="noStrike" kern="1200" cap="none" spc="0" normalizeH="0" baseline="0" noProof="0">
              <a:ln>
                <a:noFill/>
              </a:ln>
              <a:solidFill>
                <a:srgbClr val="515151"/>
              </a:solidFill>
              <a:effectLst/>
              <a:uLnTx/>
              <a:uFillTx/>
              <a:latin typeface="Cochin" charset="0"/>
              <a:ea typeface="+mn-ea"/>
              <a:sym typeface="Cochin" charset="0"/>
            </a:endParaRPr>
          </a:p>
        </p:txBody>
      </p:sp>
    </p:spTree>
    <p:extLst>
      <p:ext uri="{BB962C8B-B14F-4D97-AF65-F5344CB8AC3E}">
        <p14:creationId xmlns:p14="http://schemas.microsoft.com/office/powerpoint/2010/main" val="26603907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[9:58] - 16:30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Gratitude should replace guilt if that is part of our past.</a:t>
            </a:r>
          </a:p>
        </p:txBody>
      </p:sp>
      <p:sp>
        <p:nvSpPr>
          <p:cNvPr id="4" name="Slide Number Placeholder 3"/>
          <p:cNvSpPr>
            <a:spLocks noGrp="1"/>
          </p:cNvSpPr>
          <p:nvPr>
            <p:ph type="sldNum" sz="quarter" idx="5"/>
          </p:nvPr>
        </p:nvSpPr>
        <p:spPr/>
        <p:txBody>
          <a:bodyPr/>
          <a:lstStyle/>
          <a:p>
            <a:fld id="{49960ADB-A01A-46F9-9A7D-0F64F369A3B3}" type="slidenum">
              <a:rPr lang="en-US" smtClean="0"/>
              <a:t>18</a:t>
            </a:fld>
            <a:endParaRPr lang="en-US"/>
          </a:p>
        </p:txBody>
      </p:sp>
    </p:spTree>
    <p:extLst>
      <p:ext uri="{BB962C8B-B14F-4D97-AF65-F5344CB8AC3E}">
        <p14:creationId xmlns:p14="http://schemas.microsoft.com/office/powerpoint/2010/main" val="2196209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[10:00] 15:00</a:t>
            </a:r>
          </a:p>
        </p:txBody>
      </p:sp>
      <p:sp>
        <p:nvSpPr>
          <p:cNvPr id="4" name="Slide Number Placeholder 3"/>
          <p:cNvSpPr>
            <a:spLocks noGrp="1"/>
          </p:cNvSpPr>
          <p:nvPr>
            <p:ph type="sldNum" sz="quarter" idx="5"/>
          </p:nvPr>
        </p:nvSpPr>
        <p:spPr/>
        <p:txBody>
          <a:bodyPr/>
          <a:lstStyle/>
          <a:p>
            <a:fld id="{49960ADB-A01A-46F9-9A7D-0F64F369A3B3}" type="slidenum">
              <a:rPr lang="en-US" smtClean="0"/>
              <a:t>19</a:t>
            </a:fld>
            <a:endParaRPr lang="en-US"/>
          </a:p>
        </p:txBody>
      </p:sp>
    </p:spTree>
    <p:extLst>
      <p:ext uri="{BB962C8B-B14F-4D97-AF65-F5344CB8AC3E}">
        <p14:creationId xmlns:p14="http://schemas.microsoft.com/office/powerpoint/2010/main" val="140962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14:00</a:t>
            </a:r>
          </a:p>
        </p:txBody>
      </p:sp>
      <p:sp>
        <p:nvSpPr>
          <p:cNvPr id="4" name="Slide Number Placeholder 3"/>
          <p:cNvSpPr>
            <a:spLocks noGrp="1"/>
          </p:cNvSpPr>
          <p:nvPr>
            <p:ph type="sldNum" sz="quarter" idx="5"/>
          </p:nvPr>
        </p:nvSpPr>
        <p:spPr/>
        <p:txBody>
          <a:bodyPr/>
          <a:lstStyle/>
          <a:p>
            <a:fld id="{49960ADB-A01A-46F9-9A7D-0F64F369A3B3}" type="slidenum">
              <a:rPr lang="en-US" smtClean="0"/>
              <a:t>20</a:t>
            </a:fld>
            <a:endParaRPr lang="en-US"/>
          </a:p>
        </p:txBody>
      </p:sp>
    </p:spTree>
    <p:extLst>
      <p:ext uri="{BB962C8B-B14F-4D97-AF65-F5344CB8AC3E}">
        <p14:creationId xmlns:p14="http://schemas.microsoft.com/office/powerpoint/2010/main" val="23699441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49960ADB-A01A-46F9-9A7D-0F64F369A3B3}" type="slidenum">
              <a:rPr kumimoji="0" lang="en-US" sz="1200" b="0" i="0" u="none" strike="noStrike" kern="1200" cap="none" spc="0" normalizeH="0" baseline="0" noProof="0" smtClean="0">
                <a:ln>
                  <a:noFill/>
                </a:ln>
                <a:solidFill>
                  <a:srgbClr val="515151"/>
                </a:solidFill>
                <a:effectLst/>
                <a:uLnTx/>
                <a:uFillTx/>
                <a:latin typeface="Cochin" charset="0"/>
                <a:ea typeface="+mn-ea"/>
                <a:sym typeface="Cochin" charset="0"/>
              </a:rPr>
              <a:pPr marL="0" marR="0" lvl="0" indent="0" algn="r" defTabSz="914400" rtl="0" eaLnBrk="0" fontAlgn="base" latinLnBrk="0" hangingPunct="0">
                <a:lnSpc>
                  <a:spcPct val="100000"/>
                </a:lnSpc>
                <a:spcBef>
                  <a:spcPct val="0"/>
                </a:spcBef>
                <a:spcAft>
                  <a:spcPct val="0"/>
                </a:spcAft>
                <a:buClrTx/>
                <a:buSzTx/>
                <a:buFontTx/>
                <a:buNone/>
                <a:tabLst/>
                <a:defRPr/>
              </a:pPr>
              <a:t>3</a:t>
            </a:fld>
            <a:endParaRPr kumimoji="0" lang="en-US" sz="1200" b="0" i="0" u="none" strike="noStrike" kern="1200" cap="none" spc="0" normalizeH="0" baseline="0" noProof="0">
              <a:ln>
                <a:noFill/>
              </a:ln>
              <a:solidFill>
                <a:srgbClr val="515151"/>
              </a:solidFill>
              <a:effectLst/>
              <a:uLnTx/>
              <a:uFillTx/>
              <a:latin typeface="Cochin" charset="0"/>
              <a:ea typeface="+mn-ea"/>
              <a:sym typeface="Cochin" charset="0"/>
            </a:endParaRPr>
          </a:p>
        </p:txBody>
      </p:sp>
    </p:spTree>
    <p:extLst>
      <p:ext uri="{BB962C8B-B14F-4D97-AF65-F5344CB8AC3E}">
        <p14:creationId xmlns:p14="http://schemas.microsoft.com/office/powerpoint/2010/main" val="37301487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13:00</a:t>
            </a:r>
          </a:p>
        </p:txBody>
      </p:sp>
      <p:sp>
        <p:nvSpPr>
          <p:cNvPr id="4" name="Slide Number Placeholder 3"/>
          <p:cNvSpPr>
            <a:spLocks noGrp="1"/>
          </p:cNvSpPr>
          <p:nvPr>
            <p:ph type="sldNum" sz="quarter" idx="5"/>
          </p:nvPr>
        </p:nvSpPr>
        <p:spPr/>
        <p:txBody>
          <a:bodyPr/>
          <a:lstStyle/>
          <a:p>
            <a:fld id="{49960ADB-A01A-46F9-9A7D-0F64F369A3B3}" type="slidenum">
              <a:rPr lang="en-US" smtClean="0"/>
              <a:t>21</a:t>
            </a:fld>
            <a:endParaRPr lang="en-US"/>
          </a:p>
        </p:txBody>
      </p:sp>
    </p:spTree>
    <p:extLst>
      <p:ext uri="{BB962C8B-B14F-4D97-AF65-F5344CB8AC3E}">
        <p14:creationId xmlns:p14="http://schemas.microsoft.com/office/powerpoint/2010/main" val="23225559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11:30</a:t>
            </a:r>
          </a:p>
        </p:txBody>
      </p:sp>
      <p:sp>
        <p:nvSpPr>
          <p:cNvPr id="4" name="Slide Number Placeholder 3"/>
          <p:cNvSpPr>
            <a:spLocks noGrp="1"/>
          </p:cNvSpPr>
          <p:nvPr>
            <p:ph type="sldNum" sz="quarter" idx="5"/>
          </p:nvPr>
        </p:nvSpPr>
        <p:spPr/>
        <p:txBody>
          <a:bodyPr/>
          <a:lstStyle/>
          <a:p>
            <a:fld id="{49960ADB-A01A-46F9-9A7D-0F64F369A3B3}" type="slidenum">
              <a:rPr lang="en-US" smtClean="0"/>
              <a:t>22</a:t>
            </a:fld>
            <a:endParaRPr lang="en-US"/>
          </a:p>
        </p:txBody>
      </p:sp>
    </p:spTree>
    <p:extLst>
      <p:ext uri="{BB962C8B-B14F-4D97-AF65-F5344CB8AC3E}">
        <p14:creationId xmlns:p14="http://schemas.microsoft.com/office/powerpoint/2010/main" val="13815880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[10:05] – 10:00</a:t>
            </a:r>
          </a:p>
        </p:txBody>
      </p:sp>
      <p:sp>
        <p:nvSpPr>
          <p:cNvPr id="4" name="Slide Number Placeholder 3"/>
          <p:cNvSpPr>
            <a:spLocks noGrp="1"/>
          </p:cNvSpPr>
          <p:nvPr>
            <p:ph type="sldNum" sz="quarter" idx="5"/>
          </p:nvPr>
        </p:nvSpPr>
        <p:spPr/>
        <p:txBody>
          <a:bodyPr/>
          <a:lstStyle/>
          <a:p>
            <a:fld id="{49960ADB-A01A-46F9-9A7D-0F64F369A3B3}" type="slidenum">
              <a:rPr lang="en-US" smtClean="0"/>
              <a:t>23</a:t>
            </a:fld>
            <a:endParaRPr lang="en-US"/>
          </a:p>
        </p:txBody>
      </p:sp>
    </p:spTree>
    <p:extLst>
      <p:ext uri="{BB962C8B-B14F-4D97-AF65-F5344CB8AC3E}">
        <p14:creationId xmlns:p14="http://schemas.microsoft.com/office/powerpoint/2010/main" val="5978205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[10:06] - 9:00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Read 1 Cor. 6:15-20</a:t>
            </a:r>
          </a:p>
        </p:txBody>
      </p:sp>
      <p:sp>
        <p:nvSpPr>
          <p:cNvPr id="4" name="Slide Number Placeholder 3"/>
          <p:cNvSpPr>
            <a:spLocks noGrp="1"/>
          </p:cNvSpPr>
          <p:nvPr>
            <p:ph type="sldNum" sz="quarter" idx="5"/>
          </p:nvPr>
        </p:nvSpPr>
        <p:spPr/>
        <p:txBody>
          <a:bodyPr/>
          <a:lstStyle/>
          <a:p>
            <a:fld id="{49960ADB-A01A-46F9-9A7D-0F64F369A3B3}" type="slidenum">
              <a:rPr lang="en-US" smtClean="0"/>
              <a:t>24</a:t>
            </a:fld>
            <a:endParaRPr lang="en-US"/>
          </a:p>
        </p:txBody>
      </p:sp>
    </p:spTree>
    <p:extLst>
      <p:ext uri="{BB962C8B-B14F-4D97-AF65-F5344CB8AC3E}">
        <p14:creationId xmlns:p14="http://schemas.microsoft.com/office/powerpoint/2010/main" val="13181379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8:30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Read 1 Cor. 6:15-20</a:t>
            </a:r>
          </a:p>
        </p:txBody>
      </p:sp>
      <p:sp>
        <p:nvSpPr>
          <p:cNvPr id="4" name="Slide Number Placeholder 3"/>
          <p:cNvSpPr>
            <a:spLocks noGrp="1"/>
          </p:cNvSpPr>
          <p:nvPr>
            <p:ph type="sldNum" sz="quarter" idx="5"/>
          </p:nvPr>
        </p:nvSpPr>
        <p:spPr/>
        <p:txBody>
          <a:bodyPr/>
          <a:lstStyle/>
          <a:p>
            <a:fld id="{49960ADB-A01A-46F9-9A7D-0F64F369A3B3}" type="slidenum">
              <a:rPr lang="en-US" smtClean="0"/>
              <a:t>25</a:t>
            </a:fld>
            <a:endParaRPr lang="en-US"/>
          </a:p>
        </p:txBody>
      </p:sp>
    </p:spTree>
    <p:extLst>
      <p:ext uri="{BB962C8B-B14F-4D97-AF65-F5344CB8AC3E}">
        <p14:creationId xmlns:p14="http://schemas.microsoft.com/office/powerpoint/2010/main" val="23876611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7:30</a:t>
            </a:r>
          </a:p>
        </p:txBody>
      </p:sp>
      <p:sp>
        <p:nvSpPr>
          <p:cNvPr id="4" name="Slide Number Placeholder 3"/>
          <p:cNvSpPr>
            <a:spLocks noGrp="1"/>
          </p:cNvSpPr>
          <p:nvPr>
            <p:ph type="sldNum" sz="quarter" idx="5"/>
          </p:nvPr>
        </p:nvSpPr>
        <p:spPr/>
        <p:txBody>
          <a:bodyPr/>
          <a:lstStyle/>
          <a:p>
            <a:fld id="{49960ADB-A01A-46F9-9A7D-0F64F369A3B3}" type="slidenum">
              <a:rPr lang="en-US" smtClean="0"/>
              <a:t>26</a:t>
            </a:fld>
            <a:endParaRPr lang="en-US"/>
          </a:p>
        </p:txBody>
      </p:sp>
    </p:spTree>
    <p:extLst>
      <p:ext uri="{BB962C8B-B14F-4D97-AF65-F5344CB8AC3E}">
        <p14:creationId xmlns:p14="http://schemas.microsoft.com/office/powerpoint/2010/main" val="27026907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6:00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49960ADB-A01A-46F9-9A7D-0F64F369A3B3}" type="slidenum">
              <a:rPr lang="en-US" smtClean="0"/>
              <a:t>27</a:t>
            </a:fld>
            <a:endParaRPr lang="en-US"/>
          </a:p>
        </p:txBody>
      </p:sp>
    </p:spTree>
    <p:extLst>
      <p:ext uri="{BB962C8B-B14F-4D97-AF65-F5344CB8AC3E}">
        <p14:creationId xmlns:p14="http://schemas.microsoft.com/office/powerpoint/2010/main" val="23506106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4:30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49960ADB-A01A-46F9-9A7D-0F64F369A3B3}" type="slidenum">
              <a:rPr lang="en-US" smtClean="0"/>
              <a:t>28</a:t>
            </a:fld>
            <a:endParaRPr lang="en-US"/>
          </a:p>
        </p:txBody>
      </p:sp>
    </p:spTree>
    <p:extLst>
      <p:ext uri="{BB962C8B-B14F-4D97-AF65-F5344CB8AC3E}">
        <p14:creationId xmlns:p14="http://schemas.microsoft.com/office/powerpoint/2010/main" val="12951716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3:15</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49960ADB-A01A-46F9-9A7D-0F64F369A3B3}" type="slidenum">
              <a:rPr lang="en-US" smtClean="0"/>
              <a:t>29</a:t>
            </a:fld>
            <a:endParaRPr lang="en-US"/>
          </a:p>
        </p:txBody>
      </p:sp>
    </p:spTree>
    <p:extLst>
      <p:ext uri="{BB962C8B-B14F-4D97-AF65-F5344CB8AC3E}">
        <p14:creationId xmlns:p14="http://schemas.microsoft.com/office/powerpoint/2010/main" val="25784261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2:15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God created mankind with hearts and minds that are multi-faceted.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49960ADB-A01A-46F9-9A7D-0F64F369A3B3}" type="slidenum">
              <a:rPr kumimoji="0" lang="en-US" sz="1200" b="0" i="0" u="none" strike="noStrike" kern="1200" cap="none" spc="0" normalizeH="0" baseline="0" noProof="0" smtClean="0">
                <a:ln>
                  <a:noFill/>
                </a:ln>
                <a:solidFill>
                  <a:srgbClr val="515151"/>
                </a:solidFill>
                <a:effectLst/>
                <a:uLnTx/>
                <a:uFillTx/>
                <a:latin typeface="Cochin" charset="0"/>
                <a:ea typeface="+mn-ea"/>
                <a:sym typeface="Cochin" charset="0"/>
              </a:rPr>
              <a:pPr marL="0" marR="0" lvl="0" indent="0" algn="r" defTabSz="914400" rtl="0" eaLnBrk="0" fontAlgn="base" latinLnBrk="0" hangingPunct="0">
                <a:lnSpc>
                  <a:spcPct val="100000"/>
                </a:lnSpc>
                <a:spcBef>
                  <a:spcPct val="0"/>
                </a:spcBef>
                <a:spcAft>
                  <a:spcPct val="0"/>
                </a:spcAft>
                <a:buClrTx/>
                <a:buSzTx/>
                <a:buFontTx/>
                <a:buNone/>
                <a:tabLst/>
                <a:defRPr/>
              </a:pPr>
              <a:t>30</a:t>
            </a:fld>
            <a:endParaRPr kumimoji="0" lang="en-US" sz="1200" b="0" i="0" u="none" strike="noStrike" kern="1200" cap="none" spc="0" normalizeH="0" baseline="0" noProof="0">
              <a:ln>
                <a:noFill/>
              </a:ln>
              <a:solidFill>
                <a:srgbClr val="515151"/>
              </a:solidFill>
              <a:effectLst/>
              <a:uLnTx/>
              <a:uFillTx/>
              <a:latin typeface="Cochin" charset="0"/>
              <a:ea typeface="+mn-ea"/>
              <a:sym typeface="Cochin" charset="0"/>
            </a:endParaRPr>
          </a:p>
        </p:txBody>
      </p:sp>
    </p:spTree>
    <p:extLst>
      <p:ext uri="{BB962C8B-B14F-4D97-AF65-F5344CB8AC3E}">
        <p14:creationId xmlns:p14="http://schemas.microsoft.com/office/powerpoint/2010/main" val="1835916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49960ADB-A01A-46F9-9A7D-0F64F369A3B3}" type="slidenum">
              <a:rPr lang="en-US" smtClean="0"/>
              <a:t>4</a:t>
            </a:fld>
            <a:endParaRPr lang="en-US"/>
          </a:p>
        </p:txBody>
      </p:sp>
    </p:spTree>
    <p:extLst>
      <p:ext uri="{BB962C8B-B14F-4D97-AF65-F5344CB8AC3E}">
        <p14:creationId xmlns:p14="http://schemas.microsoft.com/office/powerpoint/2010/main" val="146419573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God created mankind with hearts and minds that are multi-faceted.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49960ADB-A01A-46F9-9A7D-0F64F369A3B3}" type="slidenum">
              <a:rPr kumimoji="0" lang="en-US" sz="1200" b="0" i="0" u="none" strike="noStrike" kern="1200" cap="none" spc="0" normalizeH="0" baseline="0" noProof="0" smtClean="0">
                <a:ln>
                  <a:noFill/>
                </a:ln>
                <a:solidFill>
                  <a:srgbClr val="515151"/>
                </a:solidFill>
                <a:effectLst/>
                <a:uLnTx/>
                <a:uFillTx/>
                <a:latin typeface="Cochin" charset="0"/>
                <a:ea typeface="+mn-ea"/>
                <a:sym typeface="Cochin" charset="0"/>
              </a:rPr>
              <a:pPr marL="0" marR="0" lvl="0" indent="0" algn="r" defTabSz="914400" rtl="0" eaLnBrk="0" fontAlgn="base" latinLnBrk="0" hangingPunct="0">
                <a:lnSpc>
                  <a:spcPct val="100000"/>
                </a:lnSpc>
                <a:spcBef>
                  <a:spcPct val="0"/>
                </a:spcBef>
                <a:spcAft>
                  <a:spcPct val="0"/>
                </a:spcAft>
                <a:buClrTx/>
                <a:buSzTx/>
                <a:buFontTx/>
                <a:buNone/>
                <a:tabLst/>
                <a:defRPr/>
              </a:pPr>
              <a:t>31</a:t>
            </a:fld>
            <a:endParaRPr kumimoji="0" lang="en-US" sz="1200" b="0" i="0" u="none" strike="noStrike" kern="1200" cap="none" spc="0" normalizeH="0" baseline="0" noProof="0">
              <a:ln>
                <a:noFill/>
              </a:ln>
              <a:solidFill>
                <a:srgbClr val="515151"/>
              </a:solidFill>
              <a:effectLst/>
              <a:uLnTx/>
              <a:uFillTx/>
              <a:latin typeface="Cochin" charset="0"/>
              <a:ea typeface="+mn-ea"/>
              <a:sym typeface="Cochin" charset="0"/>
            </a:endParaRPr>
          </a:p>
        </p:txBody>
      </p:sp>
    </p:spTree>
    <p:extLst>
      <p:ext uri="{BB962C8B-B14F-4D97-AF65-F5344CB8AC3E}">
        <p14:creationId xmlns:p14="http://schemas.microsoft.com/office/powerpoint/2010/main" val="27846095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Perhaps the reason they ranked romantic needs #11 is because wives were afraid their husbands would misinterpret their answer as a desire for more sex!</a:t>
            </a:r>
          </a:p>
        </p:txBody>
      </p:sp>
      <p:sp>
        <p:nvSpPr>
          <p:cNvPr id="4" name="Slide Number Placeholder 3"/>
          <p:cNvSpPr>
            <a:spLocks noGrp="1"/>
          </p:cNvSpPr>
          <p:nvPr>
            <p:ph type="sldNum" sz="quarter" idx="5"/>
          </p:nvPr>
        </p:nvSpPr>
        <p:spPr/>
        <p:txBody>
          <a:bodyPr/>
          <a:lstStyle/>
          <a:p>
            <a:fld id="{49960ADB-A01A-46F9-9A7D-0F64F369A3B3}" type="slidenum">
              <a:rPr lang="en-US" smtClean="0"/>
              <a:t>5</a:t>
            </a:fld>
            <a:endParaRPr lang="en-US"/>
          </a:p>
        </p:txBody>
      </p:sp>
    </p:spTree>
    <p:extLst>
      <p:ext uri="{BB962C8B-B14F-4D97-AF65-F5344CB8AC3E}">
        <p14:creationId xmlns:p14="http://schemas.microsoft.com/office/powerpoint/2010/main" val="38437599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These top categories all sound like romantic love to me.</a:t>
            </a:r>
          </a:p>
        </p:txBody>
      </p:sp>
      <p:sp>
        <p:nvSpPr>
          <p:cNvPr id="4" name="Slide Number Placeholder 3"/>
          <p:cNvSpPr>
            <a:spLocks noGrp="1"/>
          </p:cNvSpPr>
          <p:nvPr>
            <p:ph type="sldNum" sz="quarter" idx="5"/>
          </p:nvPr>
        </p:nvSpPr>
        <p:spPr/>
        <p:txBody>
          <a:bodyPr/>
          <a:lstStyle/>
          <a:p>
            <a:fld id="{49960ADB-A01A-46F9-9A7D-0F64F369A3B3}" type="slidenum">
              <a:rPr lang="en-US" smtClean="0"/>
              <a:t>6</a:t>
            </a:fld>
            <a:endParaRPr lang="en-US"/>
          </a:p>
        </p:txBody>
      </p:sp>
    </p:spTree>
    <p:extLst>
      <p:ext uri="{BB962C8B-B14F-4D97-AF65-F5344CB8AC3E}">
        <p14:creationId xmlns:p14="http://schemas.microsoft.com/office/powerpoint/2010/main" val="1869098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I’ve highlighted what I interpret as romantic needs in bold</a:t>
            </a:r>
          </a:p>
          <a:p>
            <a:r>
              <a:rPr lang="en-US" b="0" dirty="0"/>
              <a:t>You can see here the differences in perception of what is romantic.</a:t>
            </a:r>
          </a:p>
          <a:p>
            <a:r>
              <a:rPr lang="en-US" b="1" dirty="0"/>
              <a:t>I read this next quote somewhere in doing some research, but I could not find it again, so this is a paraphrase.</a:t>
            </a:r>
          </a:p>
        </p:txBody>
      </p:sp>
      <p:sp>
        <p:nvSpPr>
          <p:cNvPr id="4" name="Slide Number Placeholder 3"/>
          <p:cNvSpPr>
            <a:spLocks noGrp="1"/>
          </p:cNvSpPr>
          <p:nvPr>
            <p:ph type="sldNum" sz="quarter" idx="5"/>
          </p:nvPr>
        </p:nvSpPr>
        <p:spPr/>
        <p:txBody>
          <a:bodyPr/>
          <a:lstStyle/>
          <a:p>
            <a:fld id="{49960ADB-A01A-46F9-9A7D-0F64F369A3B3}" type="slidenum">
              <a:rPr lang="en-US" smtClean="0"/>
              <a:t>7</a:t>
            </a:fld>
            <a:endParaRPr lang="en-US"/>
          </a:p>
        </p:txBody>
      </p:sp>
    </p:spTree>
    <p:extLst>
      <p:ext uri="{BB962C8B-B14F-4D97-AF65-F5344CB8AC3E}">
        <p14:creationId xmlns:p14="http://schemas.microsoft.com/office/powerpoint/2010/main" val="16237030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49960ADB-A01A-46F9-9A7D-0F64F369A3B3}" type="slidenum">
              <a:rPr lang="en-US" smtClean="0"/>
              <a:t>8</a:t>
            </a:fld>
            <a:endParaRPr lang="en-US"/>
          </a:p>
        </p:txBody>
      </p:sp>
    </p:spTree>
    <p:extLst>
      <p:ext uri="{BB962C8B-B14F-4D97-AF65-F5344CB8AC3E}">
        <p14:creationId xmlns:p14="http://schemas.microsoft.com/office/powerpoint/2010/main" val="25711255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God created mankind with hearts and minds that are multi-faceted.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49960ADB-A01A-46F9-9A7D-0F64F369A3B3}" type="slidenum">
              <a:rPr kumimoji="0" lang="en-US" sz="1200" b="0" i="0" u="none" strike="noStrike" kern="1200" cap="none" spc="0" normalizeH="0" baseline="0" noProof="0" smtClean="0">
                <a:ln>
                  <a:noFill/>
                </a:ln>
                <a:solidFill>
                  <a:srgbClr val="515151"/>
                </a:solidFill>
                <a:effectLst/>
                <a:uLnTx/>
                <a:uFillTx/>
                <a:latin typeface="Cochin" charset="0"/>
                <a:ea typeface="+mn-ea"/>
                <a:sym typeface="Cochin" charset="0"/>
              </a:rPr>
              <a:pPr marL="0" marR="0" lvl="0" indent="0" algn="r" defTabSz="914400" rtl="0" eaLnBrk="0" fontAlgn="base" latinLnBrk="0" hangingPunct="0">
                <a:lnSpc>
                  <a:spcPct val="100000"/>
                </a:lnSpc>
                <a:spcBef>
                  <a:spcPct val="0"/>
                </a:spcBef>
                <a:spcAft>
                  <a:spcPct val="0"/>
                </a:spcAft>
                <a:buClrTx/>
                <a:buSzTx/>
                <a:buFontTx/>
                <a:buNone/>
                <a:tabLst/>
                <a:defRPr/>
              </a:pPr>
              <a:t>9</a:t>
            </a:fld>
            <a:endParaRPr kumimoji="0" lang="en-US" sz="1200" b="0" i="0" u="none" strike="noStrike" kern="1200" cap="none" spc="0" normalizeH="0" baseline="0" noProof="0">
              <a:ln>
                <a:noFill/>
              </a:ln>
              <a:solidFill>
                <a:srgbClr val="515151"/>
              </a:solidFill>
              <a:effectLst/>
              <a:uLnTx/>
              <a:uFillTx/>
              <a:latin typeface="Cochin" charset="0"/>
              <a:ea typeface="+mn-ea"/>
              <a:sym typeface="Cochin" charset="0"/>
            </a:endParaRPr>
          </a:p>
        </p:txBody>
      </p:sp>
    </p:spTree>
    <p:extLst>
      <p:ext uri="{BB962C8B-B14F-4D97-AF65-F5344CB8AC3E}">
        <p14:creationId xmlns:p14="http://schemas.microsoft.com/office/powerpoint/2010/main" val="4540337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2:15</a:t>
            </a:r>
          </a:p>
        </p:txBody>
      </p:sp>
      <p:sp>
        <p:nvSpPr>
          <p:cNvPr id="4" name="Slide Number Placeholder 3"/>
          <p:cNvSpPr>
            <a:spLocks noGrp="1"/>
          </p:cNvSpPr>
          <p:nvPr>
            <p:ph type="sldNum" sz="quarter" idx="5"/>
          </p:nvPr>
        </p:nvSpPr>
        <p:spPr/>
        <p:txBody>
          <a:bodyPr/>
          <a:lstStyle/>
          <a:p>
            <a:fld id="{49960ADB-A01A-46F9-9A7D-0F64F369A3B3}" type="slidenum">
              <a:rPr lang="en-US" smtClean="0"/>
              <a:t>10</a:t>
            </a:fld>
            <a:endParaRPr lang="en-US"/>
          </a:p>
        </p:txBody>
      </p:sp>
    </p:spTree>
    <p:extLst>
      <p:ext uri="{BB962C8B-B14F-4D97-AF65-F5344CB8AC3E}">
        <p14:creationId xmlns:p14="http://schemas.microsoft.com/office/powerpoint/2010/main" val="38396914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25600" y="1597025"/>
            <a:ext cx="9753600" cy="3395663"/>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625600" y="5122863"/>
            <a:ext cx="9753600" cy="23542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108597474"/>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6588805"/>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59900" y="6413500"/>
            <a:ext cx="2857500" cy="2590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87400" y="6413500"/>
            <a:ext cx="8420100" cy="2590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8578044"/>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25600" y="1597025"/>
            <a:ext cx="9753600" cy="3395663"/>
          </a:xfrm>
        </p:spPr>
        <p:txBody>
          <a:bodyPr/>
          <a:lstStyle>
            <a:lvl1pPr algn="ctr">
              <a:defRPr sz="6000"/>
            </a:lvl1pPr>
          </a:lstStyle>
          <a:p>
            <a:r>
              <a:rPr lang="en-US"/>
              <a:t>Click to edit Master title style</a:t>
            </a:r>
          </a:p>
        </p:txBody>
      </p:sp>
      <p:sp>
        <p:nvSpPr>
          <p:cNvPr id="3" name="Subtitle 2"/>
          <p:cNvSpPr>
            <a:spLocks noGrp="1"/>
          </p:cNvSpPr>
          <p:nvPr>
            <p:ph type="subTitle" idx="1"/>
          </p:nvPr>
        </p:nvSpPr>
        <p:spPr>
          <a:xfrm>
            <a:off x="1625600" y="5122863"/>
            <a:ext cx="9753600" cy="23542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79827075"/>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12070818"/>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87413" y="2432050"/>
            <a:ext cx="11217275" cy="4056063"/>
          </a:xfrm>
        </p:spPr>
        <p:txBody>
          <a:bodyPr/>
          <a:lstStyle>
            <a:lvl1pPr>
              <a:defRPr sz="6000"/>
            </a:lvl1pPr>
          </a:lstStyle>
          <a:p>
            <a:r>
              <a:rPr lang="en-US"/>
              <a:t>Click to edit Master title style</a:t>
            </a:r>
          </a:p>
        </p:txBody>
      </p:sp>
      <p:sp>
        <p:nvSpPr>
          <p:cNvPr id="3" name="Text Placeholder 2"/>
          <p:cNvSpPr>
            <a:spLocks noGrp="1"/>
          </p:cNvSpPr>
          <p:nvPr>
            <p:ph type="body" idx="1"/>
          </p:nvPr>
        </p:nvSpPr>
        <p:spPr>
          <a:xfrm>
            <a:off x="887413" y="6527800"/>
            <a:ext cx="11217275" cy="2133600"/>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533501120"/>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46100" y="5295900"/>
            <a:ext cx="2908300" cy="4457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606800" y="5295900"/>
            <a:ext cx="2908300" cy="4457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51463130"/>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95350" y="519113"/>
            <a:ext cx="11217275" cy="1885950"/>
          </a:xfrm>
        </p:spPr>
        <p:txBody>
          <a:bodyPr/>
          <a:lstStyle/>
          <a:p>
            <a:r>
              <a:rPr lang="en-US"/>
              <a:t>Click to edit Master title style</a:t>
            </a:r>
          </a:p>
        </p:txBody>
      </p:sp>
      <p:sp>
        <p:nvSpPr>
          <p:cNvPr id="3" name="Text Placeholder 2"/>
          <p:cNvSpPr>
            <a:spLocks noGrp="1"/>
          </p:cNvSpPr>
          <p:nvPr>
            <p:ph type="body" idx="1"/>
          </p:nvPr>
        </p:nvSpPr>
        <p:spPr>
          <a:xfrm>
            <a:off x="895350" y="2390775"/>
            <a:ext cx="5502275" cy="11715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95350" y="3562350"/>
            <a:ext cx="5502275" cy="5240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83363" y="2390775"/>
            <a:ext cx="5529262" cy="11715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83363" y="3562350"/>
            <a:ext cx="5529262" cy="5240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72132970"/>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17888277"/>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1473850"/>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5350" y="650875"/>
            <a:ext cx="4194175" cy="2274888"/>
          </a:xfrm>
        </p:spPr>
        <p:txBody>
          <a:bodyPr/>
          <a:lstStyle>
            <a:lvl1pPr>
              <a:defRPr sz="3200"/>
            </a:lvl1pPr>
          </a:lstStyle>
          <a:p>
            <a:r>
              <a:rPr lang="en-US"/>
              <a:t>Click to edit Master title style</a:t>
            </a:r>
          </a:p>
        </p:txBody>
      </p:sp>
      <p:sp>
        <p:nvSpPr>
          <p:cNvPr id="3" name="Content Placeholder 2"/>
          <p:cNvSpPr>
            <a:spLocks noGrp="1"/>
          </p:cNvSpPr>
          <p:nvPr>
            <p:ph idx="1"/>
          </p:nvPr>
        </p:nvSpPr>
        <p:spPr>
          <a:xfrm>
            <a:off x="5529263" y="1404938"/>
            <a:ext cx="6583362" cy="69310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95350" y="2925763"/>
            <a:ext cx="4194175" cy="542131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39801422"/>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36500020"/>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5350" y="650875"/>
            <a:ext cx="4194175" cy="2274888"/>
          </a:xfrm>
        </p:spPr>
        <p:txBody>
          <a:bodyPr/>
          <a:lstStyle>
            <a:lvl1pPr>
              <a:defRPr sz="3200"/>
            </a:lvl1pPr>
          </a:lstStyle>
          <a:p>
            <a:r>
              <a:rPr lang="en-US"/>
              <a:t>Click to edit Master title style</a:t>
            </a:r>
          </a:p>
        </p:txBody>
      </p:sp>
      <p:sp>
        <p:nvSpPr>
          <p:cNvPr id="3" name="Picture Placeholder 2"/>
          <p:cNvSpPr>
            <a:spLocks noGrp="1"/>
          </p:cNvSpPr>
          <p:nvPr>
            <p:ph type="pic" idx="1"/>
          </p:nvPr>
        </p:nvSpPr>
        <p:spPr>
          <a:xfrm>
            <a:off x="5529263" y="1404938"/>
            <a:ext cx="6583362" cy="69310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Cochin" charset="0"/>
            </a:endParaRPr>
          </a:p>
        </p:txBody>
      </p:sp>
      <p:sp>
        <p:nvSpPr>
          <p:cNvPr id="4" name="Text Placeholder 3"/>
          <p:cNvSpPr>
            <a:spLocks noGrp="1"/>
          </p:cNvSpPr>
          <p:nvPr>
            <p:ph type="body" sz="half" idx="2"/>
          </p:nvPr>
        </p:nvSpPr>
        <p:spPr>
          <a:xfrm>
            <a:off x="895350" y="2925763"/>
            <a:ext cx="4194175" cy="542131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493450876"/>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00710235"/>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022850" y="0"/>
            <a:ext cx="1492250" cy="9753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46100" y="0"/>
            <a:ext cx="4324350" cy="9753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79778465"/>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87413" y="2432050"/>
            <a:ext cx="11217275" cy="4056063"/>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87413" y="6527800"/>
            <a:ext cx="11217275" cy="2133600"/>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241458257"/>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87400" y="8178800"/>
            <a:ext cx="5638800" cy="825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78600" y="8178800"/>
            <a:ext cx="5638800" cy="825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639913"/>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95350" y="519113"/>
            <a:ext cx="11217275" cy="1885950"/>
          </a:xfrm>
        </p:spPr>
        <p:txBody>
          <a:bodyPr/>
          <a:lstStyle/>
          <a:p>
            <a:r>
              <a:rPr lang="en-US"/>
              <a:t>Click to edit Master title style</a:t>
            </a:r>
          </a:p>
        </p:txBody>
      </p:sp>
      <p:sp>
        <p:nvSpPr>
          <p:cNvPr id="3" name="Text Placeholder 2"/>
          <p:cNvSpPr>
            <a:spLocks noGrp="1"/>
          </p:cNvSpPr>
          <p:nvPr>
            <p:ph type="body" idx="1"/>
          </p:nvPr>
        </p:nvSpPr>
        <p:spPr>
          <a:xfrm>
            <a:off x="895350" y="2390775"/>
            <a:ext cx="5502275" cy="11715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95350" y="3562350"/>
            <a:ext cx="5502275" cy="5240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83363" y="2390775"/>
            <a:ext cx="5529262" cy="11715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83363" y="3562350"/>
            <a:ext cx="5529262" cy="5240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62429619"/>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444083321"/>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1166046"/>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5350" y="650875"/>
            <a:ext cx="4194175" cy="2274888"/>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529263" y="1404938"/>
            <a:ext cx="6583362" cy="69310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95350" y="2925763"/>
            <a:ext cx="4194175" cy="542131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050407609"/>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5350" y="650875"/>
            <a:ext cx="4194175" cy="2274888"/>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529263" y="1404938"/>
            <a:ext cx="6583362" cy="69310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Cochin" charset="0"/>
            </a:endParaRPr>
          </a:p>
        </p:txBody>
      </p:sp>
      <p:sp>
        <p:nvSpPr>
          <p:cNvPr id="4" name="Text Placeholder 3"/>
          <p:cNvSpPr>
            <a:spLocks noGrp="1"/>
          </p:cNvSpPr>
          <p:nvPr>
            <p:ph type="body" sz="half" idx="2"/>
          </p:nvPr>
        </p:nvSpPr>
        <p:spPr>
          <a:xfrm>
            <a:off x="895350" y="2925763"/>
            <a:ext cx="4194175" cy="542131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005495596"/>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14A9E568-F1DC-0E53-DCC7-1D2F85E8D17D}"/>
              </a:ext>
            </a:extLst>
          </p:cNvPr>
          <p:cNvSpPr>
            <a:spLocks noGrp="1" noChangeArrowheads="1"/>
          </p:cNvSpPr>
          <p:nvPr>
            <p:ph type="title"/>
          </p:nvPr>
        </p:nvSpPr>
        <p:spPr bwMode="auto">
          <a:xfrm>
            <a:off x="787400" y="6413500"/>
            <a:ext cx="11430000" cy="177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ctr" anchorCtr="0" compatLnSpc="1">
            <a:prstTxWarp prst="textNoShape">
              <a:avLst/>
            </a:prstTxWarp>
          </a:bodyPr>
          <a:lstStyle/>
          <a:p>
            <a:pPr lvl="0"/>
            <a:r>
              <a:rPr lang="en-US" altLang="en-US">
                <a:sym typeface="Cochin" charset="0"/>
              </a:rPr>
              <a:t>Click to edit Master title style</a:t>
            </a:r>
          </a:p>
        </p:txBody>
      </p:sp>
      <p:sp>
        <p:nvSpPr>
          <p:cNvPr id="1027" name="Rectangle 2">
            <a:extLst>
              <a:ext uri="{FF2B5EF4-FFF2-40B4-BE49-F238E27FC236}">
                <a16:creationId xmlns:a16="http://schemas.microsoft.com/office/drawing/2014/main" id="{2FBFE018-3AB8-9DFC-C35E-21FBBCE176B1}"/>
              </a:ext>
            </a:extLst>
          </p:cNvPr>
          <p:cNvSpPr>
            <a:spLocks noGrp="1" noChangeArrowheads="1"/>
          </p:cNvSpPr>
          <p:nvPr>
            <p:ph type="body" idx="1"/>
          </p:nvPr>
        </p:nvSpPr>
        <p:spPr bwMode="auto">
          <a:xfrm>
            <a:off x="787400" y="8178800"/>
            <a:ext cx="11430000" cy="825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bodyPr>
          <a:lstStyle/>
          <a:p>
            <a:pPr lvl="0"/>
            <a:r>
              <a:rPr lang="en-US" altLang="en-US">
                <a:sym typeface="Cochin" charset="0"/>
              </a:rPr>
              <a:t>Click to edit Master text styles</a:t>
            </a:r>
          </a:p>
          <a:p>
            <a:pPr lvl="1"/>
            <a:r>
              <a:rPr lang="en-US" altLang="en-US">
                <a:sym typeface="Cochin" charset="0"/>
              </a:rPr>
              <a:t>Second level</a:t>
            </a:r>
          </a:p>
          <a:p>
            <a:pPr lvl="2"/>
            <a:r>
              <a:rPr lang="en-US" altLang="en-US">
                <a:sym typeface="Cochin" charset="0"/>
              </a:rPr>
              <a:t>Third level</a:t>
            </a:r>
          </a:p>
          <a:p>
            <a:pPr lvl="3"/>
            <a:r>
              <a:rPr lang="en-US" altLang="en-US">
                <a:sym typeface="Cochin" charset="0"/>
              </a:rPr>
              <a:t>Fourth level</a:t>
            </a:r>
          </a:p>
          <a:p>
            <a:pPr lvl="4"/>
            <a:r>
              <a:rPr lang="en-US" altLang="en-US">
                <a:sym typeface="Cochin" charset="0"/>
              </a:rPr>
              <a:t>Fifth level</a:t>
            </a:r>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ransition/>
  <p:txStyles>
    <p:titleStyle>
      <a:lvl1pPr algn="ctr" rtl="0" eaLnBrk="0" fontAlgn="base" hangingPunct="0">
        <a:spcBef>
          <a:spcPct val="0"/>
        </a:spcBef>
        <a:spcAft>
          <a:spcPct val="0"/>
        </a:spcAft>
        <a:defRPr sz="10000" kern="1200">
          <a:solidFill>
            <a:schemeClr val="tx1"/>
          </a:solidFill>
          <a:latin typeface="+mj-lt"/>
          <a:ea typeface="+mj-ea"/>
          <a:cs typeface="+mj-cs"/>
          <a:sym typeface="Cochin" charset="0"/>
        </a:defRPr>
      </a:lvl1pPr>
      <a:lvl2pPr algn="ctr" rtl="0" eaLnBrk="0" fontAlgn="base" hangingPunct="0">
        <a:spcBef>
          <a:spcPct val="0"/>
        </a:spcBef>
        <a:spcAft>
          <a:spcPct val="0"/>
        </a:spcAft>
        <a:defRPr sz="10000">
          <a:solidFill>
            <a:schemeClr val="tx1"/>
          </a:solidFill>
          <a:latin typeface="Cochin" charset="0"/>
          <a:ea typeface="ヒラギノ明朝 ProN W3" charset="0"/>
          <a:cs typeface="ヒラギノ明朝 ProN W3" charset="0"/>
          <a:sym typeface="Cochin" charset="0"/>
        </a:defRPr>
      </a:lvl2pPr>
      <a:lvl3pPr algn="ctr" rtl="0" eaLnBrk="0" fontAlgn="base" hangingPunct="0">
        <a:spcBef>
          <a:spcPct val="0"/>
        </a:spcBef>
        <a:spcAft>
          <a:spcPct val="0"/>
        </a:spcAft>
        <a:defRPr sz="10000">
          <a:solidFill>
            <a:schemeClr val="tx1"/>
          </a:solidFill>
          <a:latin typeface="Cochin" charset="0"/>
          <a:ea typeface="ヒラギノ明朝 ProN W3" charset="0"/>
          <a:cs typeface="ヒラギノ明朝 ProN W3" charset="0"/>
          <a:sym typeface="Cochin" charset="0"/>
        </a:defRPr>
      </a:lvl3pPr>
      <a:lvl4pPr algn="ctr" rtl="0" eaLnBrk="0" fontAlgn="base" hangingPunct="0">
        <a:spcBef>
          <a:spcPct val="0"/>
        </a:spcBef>
        <a:spcAft>
          <a:spcPct val="0"/>
        </a:spcAft>
        <a:defRPr sz="10000">
          <a:solidFill>
            <a:schemeClr val="tx1"/>
          </a:solidFill>
          <a:latin typeface="Cochin" charset="0"/>
          <a:ea typeface="ヒラギノ明朝 ProN W3" charset="0"/>
          <a:cs typeface="ヒラギノ明朝 ProN W3" charset="0"/>
          <a:sym typeface="Cochin" charset="0"/>
        </a:defRPr>
      </a:lvl4pPr>
      <a:lvl5pPr algn="ctr" rtl="0" eaLnBrk="0" fontAlgn="base" hangingPunct="0">
        <a:spcBef>
          <a:spcPct val="0"/>
        </a:spcBef>
        <a:spcAft>
          <a:spcPct val="0"/>
        </a:spcAft>
        <a:defRPr sz="10000">
          <a:solidFill>
            <a:schemeClr val="tx1"/>
          </a:solidFill>
          <a:latin typeface="Cochin" charset="0"/>
          <a:ea typeface="ヒラギノ明朝 ProN W3" charset="0"/>
          <a:cs typeface="ヒラギノ明朝 ProN W3" charset="0"/>
          <a:sym typeface="Cochin" charset="0"/>
        </a:defRPr>
      </a:lvl5pPr>
      <a:lvl6pPr marL="457200" algn="ctr" rtl="0" fontAlgn="base">
        <a:spcBef>
          <a:spcPct val="0"/>
        </a:spcBef>
        <a:spcAft>
          <a:spcPct val="0"/>
        </a:spcAft>
        <a:defRPr sz="10000">
          <a:solidFill>
            <a:schemeClr val="tx1"/>
          </a:solidFill>
          <a:latin typeface="Cochin" charset="0"/>
          <a:ea typeface="ヒラギノ明朝 ProN W3" charset="0"/>
          <a:cs typeface="ヒラギノ明朝 ProN W3" charset="0"/>
          <a:sym typeface="Cochin" charset="0"/>
        </a:defRPr>
      </a:lvl6pPr>
      <a:lvl7pPr marL="914400" algn="ctr" rtl="0" fontAlgn="base">
        <a:spcBef>
          <a:spcPct val="0"/>
        </a:spcBef>
        <a:spcAft>
          <a:spcPct val="0"/>
        </a:spcAft>
        <a:defRPr sz="10000">
          <a:solidFill>
            <a:schemeClr val="tx1"/>
          </a:solidFill>
          <a:latin typeface="Cochin" charset="0"/>
          <a:ea typeface="ヒラギノ明朝 ProN W3" charset="0"/>
          <a:cs typeface="ヒラギノ明朝 ProN W3" charset="0"/>
          <a:sym typeface="Cochin" charset="0"/>
        </a:defRPr>
      </a:lvl7pPr>
      <a:lvl8pPr marL="1371600" algn="ctr" rtl="0" fontAlgn="base">
        <a:spcBef>
          <a:spcPct val="0"/>
        </a:spcBef>
        <a:spcAft>
          <a:spcPct val="0"/>
        </a:spcAft>
        <a:defRPr sz="10000">
          <a:solidFill>
            <a:schemeClr val="tx1"/>
          </a:solidFill>
          <a:latin typeface="Cochin" charset="0"/>
          <a:ea typeface="ヒラギノ明朝 ProN W3" charset="0"/>
          <a:cs typeface="ヒラギノ明朝 ProN W3" charset="0"/>
          <a:sym typeface="Cochin" charset="0"/>
        </a:defRPr>
      </a:lvl8pPr>
      <a:lvl9pPr marL="1828800" algn="ctr" rtl="0" fontAlgn="base">
        <a:spcBef>
          <a:spcPct val="0"/>
        </a:spcBef>
        <a:spcAft>
          <a:spcPct val="0"/>
        </a:spcAft>
        <a:defRPr sz="10000">
          <a:solidFill>
            <a:schemeClr val="tx1"/>
          </a:solidFill>
          <a:latin typeface="Cochin" charset="0"/>
          <a:ea typeface="ヒラギノ明朝 ProN W3" charset="0"/>
          <a:cs typeface="ヒラギノ明朝 ProN W3" charset="0"/>
          <a:sym typeface="Cochin" charset="0"/>
        </a:defRPr>
      </a:lvl9pPr>
    </p:titleStyle>
    <p:bodyStyle>
      <a:lvl1pPr algn="l" rtl="0" eaLnBrk="0" fontAlgn="base" hangingPunct="0">
        <a:spcBef>
          <a:spcPts val="4000"/>
        </a:spcBef>
        <a:spcAft>
          <a:spcPct val="0"/>
        </a:spcAft>
        <a:defRPr sz="4000" kern="1200">
          <a:solidFill>
            <a:schemeClr val="tx1"/>
          </a:solidFill>
          <a:latin typeface="+mn-lt"/>
          <a:ea typeface="+mn-ea"/>
          <a:cs typeface="+mn-cs"/>
          <a:sym typeface="Cochin" charset="0"/>
        </a:defRPr>
      </a:lvl1pPr>
      <a:lvl2pPr marL="457200" algn="l" rtl="0" eaLnBrk="0" fontAlgn="base" hangingPunct="0">
        <a:spcBef>
          <a:spcPts val="4000"/>
        </a:spcBef>
        <a:spcAft>
          <a:spcPct val="0"/>
        </a:spcAft>
        <a:defRPr sz="4000" kern="1200">
          <a:solidFill>
            <a:schemeClr val="tx1"/>
          </a:solidFill>
          <a:latin typeface="+mn-lt"/>
          <a:ea typeface="+mn-ea"/>
          <a:cs typeface="+mn-cs"/>
          <a:sym typeface="Cochin" charset="0"/>
        </a:defRPr>
      </a:lvl2pPr>
      <a:lvl3pPr marL="914400" algn="l" rtl="0" eaLnBrk="0" fontAlgn="base" hangingPunct="0">
        <a:spcBef>
          <a:spcPts val="4000"/>
        </a:spcBef>
        <a:spcAft>
          <a:spcPct val="0"/>
        </a:spcAft>
        <a:defRPr sz="4000" kern="1200">
          <a:solidFill>
            <a:schemeClr val="tx1"/>
          </a:solidFill>
          <a:latin typeface="+mn-lt"/>
          <a:ea typeface="+mn-ea"/>
          <a:cs typeface="+mn-cs"/>
          <a:sym typeface="Cochin" charset="0"/>
        </a:defRPr>
      </a:lvl3pPr>
      <a:lvl4pPr marL="1371600" algn="l" rtl="0" eaLnBrk="0" fontAlgn="base" hangingPunct="0">
        <a:spcBef>
          <a:spcPts val="4000"/>
        </a:spcBef>
        <a:spcAft>
          <a:spcPct val="0"/>
        </a:spcAft>
        <a:defRPr sz="4000" kern="1200">
          <a:solidFill>
            <a:schemeClr val="tx1"/>
          </a:solidFill>
          <a:latin typeface="+mn-lt"/>
          <a:ea typeface="+mn-ea"/>
          <a:cs typeface="+mn-cs"/>
          <a:sym typeface="Cochin" charset="0"/>
        </a:defRPr>
      </a:lvl4pPr>
      <a:lvl5pPr marL="1828800" algn="l" rtl="0" eaLnBrk="0" fontAlgn="base" hangingPunct="0">
        <a:spcBef>
          <a:spcPts val="4000"/>
        </a:spcBef>
        <a:spcAft>
          <a:spcPct val="0"/>
        </a:spcAft>
        <a:defRPr sz="4000" kern="1200">
          <a:solidFill>
            <a:schemeClr val="tx1"/>
          </a:solidFill>
          <a:latin typeface="+mn-lt"/>
          <a:ea typeface="+mn-ea"/>
          <a:cs typeface="+mn-cs"/>
          <a:sym typeface="Cochin"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4098" name="Rectangle 1">
            <a:extLst>
              <a:ext uri="{FF2B5EF4-FFF2-40B4-BE49-F238E27FC236}">
                <a16:creationId xmlns:a16="http://schemas.microsoft.com/office/drawing/2014/main" id="{CDA7F8F3-4A1E-7284-D8B9-8D4CAA6BF53A}"/>
              </a:ext>
            </a:extLst>
          </p:cNvPr>
          <p:cNvSpPr>
            <a:spLocks noGrp="1" noChangeArrowheads="1"/>
          </p:cNvSpPr>
          <p:nvPr>
            <p:ph type="title"/>
          </p:nvPr>
        </p:nvSpPr>
        <p:spPr bwMode="auto">
          <a:xfrm>
            <a:off x="546100" y="0"/>
            <a:ext cx="5969000" cy="5181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b" anchorCtr="0" compatLnSpc="1">
            <a:prstTxWarp prst="textNoShape">
              <a:avLst/>
            </a:prstTxWarp>
          </a:bodyPr>
          <a:lstStyle/>
          <a:p>
            <a:pPr lvl="0"/>
            <a:r>
              <a:rPr lang="en-US" altLang="en-US">
                <a:sym typeface="Cochin" charset="0"/>
              </a:rPr>
              <a:t>Click to edit Master title style</a:t>
            </a:r>
          </a:p>
        </p:txBody>
      </p:sp>
      <p:sp>
        <p:nvSpPr>
          <p:cNvPr id="4099" name="Rectangle 2">
            <a:extLst>
              <a:ext uri="{FF2B5EF4-FFF2-40B4-BE49-F238E27FC236}">
                <a16:creationId xmlns:a16="http://schemas.microsoft.com/office/drawing/2014/main" id="{B2CF83DA-3420-BB40-648D-D9E165C10460}"/>
              </a:ext>
            </a:extLst>
          </p:cNvPr>
          <p:cNvSpPr>
            <a:spLocks noGrp="1" noChangeArrowheads="1"/>
          </p:cNvSpPr>
          <p:nvPr>
            <p:ph type="body" idx="1"/>
          </p:nvPr>
        </p:nvSpPr>
        <p:spPr bwMode="auto">
          <a:xfrm>
            <a:off x="546100" y="5295900"/>
            <a:ext cx="5969000" cy="4457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bodyPr>
          <a:lstStyle/>
          <a:p>
            <a:pPr lvl="0"/>
            <a:r>
              <a:rPr lang="en-US" altLang="en-US">
                <a:sym typeface="Cochin" charset="0"/>
              </a:rPr>
              <a:t>Click to edit Master text styles</a:t>
            </a:r>
          </a:p>
          <a:p>
            <a:pPr lvl="1"/>
            <a:r>
              <a:rPr lang="en-US" altLang="en-US">
                <a:sym typeface="Cochin" charset="0"/>
              </a:rPr>
              <a:t>Second level</a:t>
            </a:r>
          </a:p>
          <a:p>
            <a:pPr lvl="2"/>
            <a:r>
              <a:rPr lang="en-US" altLang="en-US">
                <a:sym typeface="Cochin" charset="0"/>
              </a:rPr>
              <a:t>Third level</a:t>
            </a:r>
          </a:p>
          <a:p>
            <a:pPr lvl="3"/>
            <a:r>
              <a:rPr lang="en-US" altLang="en-US">
                <a:sym typeface="Cochin" charset="0"/>
              </a:rPr>
              <a:t>Fourth level</a:t>
            </a:r>
          </a:p>
          <a:p>
            <a:pPr lvl="4"/>
            <a:r>
              <a:rPr lang="en-US" altLang="en-US">
                <a:sym typeface="Cochin" charset="0"/>
              </a:rPr>
              <a:t>Fifth level</a:t>
            </a:r>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p:txStyles>
    <p:titleStyle>
      <a:lvl1pPr algn="ctr" rtl="0" eaLnBrk="0" fontAlgn="base" hangingPunct="0">
        <a:spcBef>
          <a:spcPct val="0"/>
        </a:spcBef>
        <a:spcAft>
          <a:spcPct val="0"/>
        </a:spcAft>
        <a:defRPr sz="10000" kern="1200">
          <a:solidFill>
            <a:schemeClr val="tx1"/>
          </a:solidFill>
          <a:latin typeface="+mj-lt"/>
          <a:ea typeface="+mj-ea"/>
          <a:cs typeface="+mj-cs"/>
          <a:sym typeface="Cochin" charset="0"/>
        </a:defRPr>
      </a:lvl1pPr>
      <a:lvl2pPr algn="ctr" rtl="0" eaLnBrk="0" fontAlgn="base" hangingPunct="0">
        <a:spcBef>
          <a:spcPct val="0"/>
        </a:spcBef>
        <a:spcAft>
          <a:spcPct val="0"/>
        </a:spcAft>
        <a:defRPr sz="10000">
          <a:solidFill>
            <a:schemeClr val="tx1"/>
          </a:solidFill>
          <a:latin typeface="Cochin" charset="0"/>
          <a:ea typeface="ヒラギノ明朝 ProN W3" charset="0"/>
          <a:cs typeface="ヒラギノ明朝 ProN W3" charset="0"/>
          <a:sym typeface="Cochin" charset="0"/>
        </a:defRPr>
      </a:lvl2pPr>
      <a:lvl3pPr algn="ctr" rtl="0" eaLnBrk="0" fontAlgn="base" hangingPunct="0">
        <a:spcBef>
          <a:spcPct val="0"/>
        </a:spcBef>
        <a:spcAft>
          <a:spcPct val="0"/>
        </a:spcAft>
        <a:defRPr sz="10000">
          <a:solidFill>
            <a:schemeClr val="tx1"/>
          </a:solidFill>
          <a:latin typeface="Cochin" charset="0"/>
          <a:ea typeface="ヒラギノ明朝 ProN W3" charset="0"/>
          <a:cs typeface="ヒラギノ明朝 ProN W3" charset="0"/>
          <a:sym typeface="Cochin" charset="0"/>
        </a:defRPr>
      </a:lvl3pPr>
      <a:lvl4pPr algn="ctr" rtl="0" eaLnBrk="0" fontAlgn="base" hangingPunct="0">
        <a:spcBef>
          <a:spcPct val="0"/>
        </a:spcBef>
        <a:spcAft>
          <a:spcPct val="0"/>
        </a:spcAft>
        <a:defRPr sz="10000">
          <a:solidFill>
            <a:schemeClr val="tx1"/>
          </a:solidFill>
          <a:latin typeface="Cochin" charset="0"/>
          <a:ea typeface="ヒラギノ明朝 ProN W3" charset="0"/>
          <a:cs typeface="ヒラギノ明朝 ProN W3" charset="0"/>
          <a:sym typeface="Cochin" charset="0"/>
        </a:defRPr>
      </a:lvl4pPr>
      <a:lvl5pPr algn="ctr" rtl="0" eaLnBrk="0" fontAlgn="base" hangingPunct="0">
        <a:spcBef>
          <a:spcPct val="0"/>
        </a:spcBef>
        <a:spcAft>
          <a:spcPct val="0"/>
        </a:spcAft>
        <a:defRPr sz="10000">
          <a:solidFill>
            <a:schemeClr val="tx1"/>
          </a:solidFill>
          <a:latin typeface="Cochin" charset="0"/>
          <a:ea typeface="ヒラギノ明朝 ProN W3" charset="0"/>
          <a:cs typeface="ヒラギノ明朝 ProN W3" charset="0"/>
          <a:sym typeface="Cochin" charset="0"/>
        </a:defRPr>
      </a:lvl5pPr>
      <a:lvl6pPr marL="457200" algn="ctr" rtl="0" fontAlgn="base">
        <a:spcBef>
          <a:spcPct val="0"/>
        </a:spcBef>
        <a:spcAft>
          <a:spcPct val="0"/>
        </a:spcAft>
        <a:defRPr sz="10000">
          <a:solidFill>
            <a:schemeClr val="tx1"/>
          </a:solidFill>
          <a:latin typeface="Cochin" charset="0"/>
          <a:ea typeface="ヒラギノ明朝 ProN W3" charset="0"/>
          <a:cs typeface="ヒラギノ明朝 ProN W3" charset="0"/>
          <a:sym typeface="Cochin" charset="0"/>
        </a:defRPr>
      </a:lvl6pPr>
      <a:lvl7pPr marL="914400" algn="ctr" rtl="0" fontAlgn="base">
        <a:spcBef>
          <a:spcPct val="0"/>
        </a:spcBef>
        <a:spcAft>
          <a:spcPct val="0"/>
        </a:spcAft>
        <a:defRPr sz="10000">
          <a:solidFill>
            <a:schemeClr val="tx1"/>
          </a:solidFill>
          <a:latin typeface="Cochin" charset="0"/>
          <a:ea typeface="ヒラギノ明朝 ProN W3" charset="0"/>
          <a:cs typeface="ヒラギノ明朝 ProN W3" charset="0"/>
          <a:sym typeface="Cochin" charset="0"/>
        </a:defRPr>
      </a:lvl7pPr>
      <a:lvl8pPr marL="1371600" algn="ctr" rtl="0" fontAlgn="base">
        <a:spcBef>
          <a:spcPct val="0"/>
        </a:spcBef>
        <a:spcAft>
          <a:spcPct val="0"/>
        </a:spcAft>
        <a:defRPr sz="10000">
          <a:solidFill>
            <a:schemeClr val="tx1"/>
          </a:solidFill>
          <a:latin typeface="Cochin" charset="0"/>
          <a:ea typeface="ヒラギノ明朝 ProN W3" charset="0"/>
          <a:cs typeface="ヒラギノ明朝 ProN W3" charset="0"/>
          <a:sym typeface="Cochin" charset="0"/>
        </a:defRPr>
      </a:lvl8pPr>
      <a:lvl9pPr marL="1828800" algn="ctr" rtl="0" fontAlgn="base">
        <a:spcBef>
          <a:spcPct val="0"/>
        </a:spcBef>
        <a:spcAft>
          <a:spcPct val="0"/>
        </a:spcAft>
        <a:defRPr sz="10000">
          <a:solidFill>
            <a:schemeClr val="tx1"/>
          </a:solidFill>
          <a:latin typeface="Cochin" charset="0"/>
          <a:ea typeface="ヒラギノ明朝 ProN W3" charset="0"/>
          <a:cs typeface="ヒラギノ明朝 ProN W3" charset="0"/>
          <a:sym typeface="Cochin" charset="0"/>
        </a:defRPr>
      </a:lvl9pPr>
    </p:titleStyle>
    <p:bodyStyle>
      <a:lvl1pPr algn="l" rtl="0" eaLnBrk="0" fontAlgn="base" hangingPunct="0">
        <a:spcBef>
          <a:spcPts val="4000"/>
        </a:spcBef>
        <a:spcAft>
          <a:spcPct val="0"/>
        </a:spcAft>
        <a:defRPr sz="4000" kern="1200">
          <a:solidFill>
            <a:schemeClr val="tx1"/>
          </a:solidFill>
          <a:latin typeface="+mn-lt"/>
          <a:ea typeface="+mn-ea"/>
          <a:cs typeface="+mn-cs"/>
          <a:sym typeface="Cochin" charset="0"/>
        </a:defRPr>
      </a:lvl1pPr>
      <a:lvl2pPr marL="457200" algn="l" rtl="0" eaLnBrk="0" fontAlgn="base" hangingPunct="0">
        <a:spcBef>
          <a:spcPts val="4000"/>
        </a:spcBef>
        <a:spcAft>
          <a:spcPct val="0"/>
        </a:spcAft>
        <a:defRPr sz="4000" kern="1200">
          <a:solidFill>
            <a:schemeClr val="tx1"/>
          </a:solidFill>
          <a:latin typeface="+mn-lt"/>
          <a:ea typeface="+mn-ea"/>
          <a:cs typeface="+mn-cs"/>
          <a:sym typeface="Cochin" charset="0"/>
        </a:defRPr>
      </a:lvl2pPr>
      <a:lvl3pPr marL="914400" algn="l" rtl="0" eaLnBrk="0" fontAlgn="base" hangingPunct="0">
        <a:spcBef>
          <a:spcPts val="4000"/>
        </a:spcBef>
        <a:spcAft>
          <a:spcPct val="0"/>
        </a:spcAft>
        <a:defRPr sz="4000" kern="1200">
          <a:solidFill>
            <a:schemeClr val="tx1"/>
          </a:solidFill>
          <a:latin typeface="+mn-lt"/>
          <a:ea typeface="+mn-ea"/>
          <a:cs typeface="+mn-cs"/>
          <a:sym typeface="Cochin" charset="0"/>
        </a:defRPr>
      </a:lvl3pPr>
      <a:lvl4pPr marL="1371600" algn="l" rtl="0" eaLnBrk="0" fontAlgn="base" hangingPunct="0">
        <a:spcBef>
          <a:spcPts val="4000"/>
        </a:spcBef>
        <a:spcAft>
          <a:spcPct val="0"/>
        </a:spcAft>
        <a:defRPr sz="4000" kern="1200">
          <a:solidFill>
            <a:schemeClr val="tx1"/>
          </a:solidFill>
          <a:latin typeface="+mn-lt"/>
          <a:ea typeface="+mn-ea"/>
          <a:cs typeface="+mn-cs"/>
          <a:sym typeface="Cochin" charset="0"/>
        </a:defRPr>
      </a:lvl4pPr>
      <a:lvl5pPr marL="1828800" algn="l" rtl="0" eaLnBrk="0" fontAlgn="base" hangingPunct="0">
        <a:spcBef>
          <a:spcPts val="4000"/>
        </a:spcBef>
        <a:spcAft>
          <a:spcPct val="0"/>
        </a:spcAft>
        <a:defRPr sz="4000" kern="1200">
          <a:solidFill>
            <a:schemeClr val="tx1"/>
          </a:solidFill>
          <a:latin typeface="+mn-lt"/>
          <a:ea typeface="+mn-ea"/>
          <a:cs typeface="+mn-cs"/>
          <a:sym typeface="Cochin"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6" name="Rectangle 4">
            <a:extLst>
              <a:ext uri="{FF2B5EF4-FFF2-40B4-BE49-F238E27FC236}">
                <a16:creationId xmlns:a16="http://schemas.microsoft.com/office/drawing/2014/main" id="{4EFE9E23-F552-E2F0-825D-28CF68B23CEF}"/>
              </a:ext>
            </a:extLst>
          </p:cNvPr>
          <p:cNvSpPr>
            <a:spLocks noGrp="1" noChangeArrowheads="1"/>
          </p:cNvSpPr>
          <p:nvPr>
            <p:ph type="title"/>
          </p:nvPr>
        </p:nvSpPr>
        <p:spPr>
          <a:xfrm>
            <a:off x="753421" y="204787"/>
            <a:ext cx="11430000" cy="1776413"/>
          </a:xfrm>
        </p:spPr>
        <p:txBody>
          <a:bodyPr/>
          <a:lstStyle/>
          <a:p>
            <a:pPr eaLnBrk="1" hangingPunct="1">
              <a:defRPr/>
            </a:pPr>
            <a:r>
              <a:rPr lang="en-US" sz="7200" b="1" dirty="0">
                <a:effectLst>
                  <a:outerShdw blurRad="38100" dist="38100" dir="2700000" algn="tl">
                    <a:srgbClr val="C0C0C0"/>
                  </a:outerShdw>
                </a:effectLst>
              </a:rPr>
              <a:t>Married:</a:t>
            </a:r>
            <a:br>
              <a:rPr lang="en-US" sz="7200" b="1" dirty="0">
                <a:effectLst>
                  <a:outerShdw blurRad="38100" dist="38100" dir="2700000" algn="tl">
                    <a:srgbClr val="C0C0C0"/>
                  </a:outerShdw>
                </a:effectLst>
              </a:rPr>
            </a:br>
            <a:r>
              <a:rPr lang="en-US" sz="7200" b="1" dirty="0">
                <a:effectLst>
                  <a:outerShdw blurRad="38100" dist="38100" dir="2700000" algn="tl">
                    <a:srgbClr val="C0C0C0"/>
                  </a:outerShdw>
                </a:effectLst>
              </a:rPr>
              <a:t>Growing &amp; Serving Together</a:t>
            </a:r>
          </a:p>
        </p:txBody>
      </p:sp>
      <p:sp>
        <p:nvSpPr>
          <p:cNvPr id="8197" name="Rectangle 5">
            <a:extLst>
              <a:ext uri="{FF2B5EF4-FFF2-40B4-BE49-F238E27FC236}">
                <a16:creationId xmlns:a16="http://schemas.microsoft.com/office/drawing/2014/main" id="{28A8032D-9C66-C206-4DF8-37E9477F02F0}"/>
              </a:ext>
            </a:extLst>
          </p:cNvPr>
          <p:cNvSpPr>
            <a:spLocks noGrp="1" noChangeArrowheads="1"/>
          </p:cNvSpPr>
          <p:nvPr>
            <p:ph type="body" idx="1"/>
          </p:nvPr>
        </p:nvSpPr>
        <p:spPr>
          <a:xfrm>
            <a:off x="787400" y="8396287"/>
            <a:ext cx="11430000" cy="823913"/>
          </a:xfrm>
        </p:spPr>
        <p:txBody>
          <a:bodyPr/>
          <a:lstStyle/>
          <a:p>
            <a:pPr algn="ctr" eaLnBrk="1" hangingPunct="1">
              <a:spcBef>
                <a:spcPct val="0"/>
              </a:spcBef>
              <a:defRPr/>
            </a:pPr>
            <a:r>
              <a:rPr lang="en-US" sz="5400" b="1" dirty="0">
                <a:effectLst>
                  <a:outerShdw blurRad="38100" dist="38100" dir="2700000" algn="tl">
                    <a:srgbClr val="C0C0C0"/>
                  </a:outerShdw>
                </a:effectLst>
              </a:rPr>
              <a:t>A Study of Marriage, Spring 2023</a:t>
            </a:r>
          </a:p>
        </p:txBody>
      </p:sp>
      <p:pic>
        <p:nvPicPr>
          <p:cNvPr id="6" name="Picture 5">
            <a:extLst>
              <a:ext uri="{FF2B5EF4-FFF2-40B4-BE49-F238E27FC236}">
                <a16:creationId xmlns:a16="http://schemas.microsoft.com/office/drawing/2014/main" id="{D4411989-524B-059B-32D7-B8190EF524F1}"/>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502131"/>
            <a:ext cx="4153593" cy="5346469"/>
          </a:xfrm>
          <a:prstGeom prst="rect">
            <a:avLst/>
          </a:prstGeom>
        </p:spPr>
      </p:pic>
      <p:pic>
        <p:nvPicPr>
          <p:cNvPr id="8" name="Picture 7">
            <a:extLst>
              <a:ext uri="{FF2B5EF4-FFF2-40B4-BE49-F238E27FC236}">
                <a16:creationId xmlns:a16="http://schemas.microsoft.com/office/drawing/2014/main" id="{87B1ABDA-7E15-BE07-9F6D-B27EDDE2FC0D}"/>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49477" y="2499360"/>
            <a:ext cx="4437888" cy="5349240"/>
          </a:xfrm>
          <a:prstGeom prst="rect">
            <a:avLst/>
          </a:prstGeom>
        </p:spPr>
      </p:pic>
      <p:pic>
        <p:nvPicPr>
          <p:cNvPr id="10" name="Picture 9">
            <a:extLst>
              <a:ext uri="{FF2B5EF4-FFF2-40B4-BE49-F238E27FC236}">
                <a16:creationId xmlns:a16="http://schemas.microsoft.com/office/drawing/2014/main" id="{6742428F-60C7-1E88-F46D-DD42F0769836}"/>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69802" y="2499360"/>
            <a:ext cx="4234998" cy="5349240"/>
          </a:xfrm>
          <a:prstGeom prst="rect">
            <a:avLst/>
          </a:prstGeom>
        </p:spPr>
      </p:pic>
      <p:sp>
        <p:nvSpPr>
          <p:cNvPr id="2" name="TextBox 1">
            <a:extLst>
              <a:ext uri="{FF2B5EF4-FFF2-40B4-BE49-F238E27FC236}">
                <a16:creationId xmlns:a16="http://schemas.microsoft.com/office/drawing/2014/main" id="{D9B78166-DDF6-D462-4B21-F01EDA7D6683}"/>
              </a:ext>
            </a:extLst>
          </p:cNvPr>
          <p:cNvSpPr txBox="1"/>
          <p:nvPr/>
        </p:nvSpPr>
        <p:spPr>
          <a:xfrm rot="847696">
            <a:off x="-510321" y="6196190"/>
            <a:ext cx="13938514" cy="923330"/>
          </a:xfrm>
          <a:prstGeom prst="rect">
            <a:avLst/>
          </a:prstGeom>
          <a:solidFill>
            <a:schemeClr val="bg1"/>
          </a:solidFill>
        </p:spPr>
        <p:txBody>
          <a:bodyPr wrap="square" rtlCol="0">
            <a:spAutoFit/>
          </a:bodyPr>
          <a:lstStyle/>
          <a:p>
            <a:pPr algn="ctr"/>
            <a:r>
              <a:rPr lang="en-US" sz="5400" b="1" dirty="0">
                <a:solidFill>
                  <a:srgbClr val="7030A0"/>
                </a:solidFill>
                <a:effectLst>
                  <a:outerShdw blurRad="38100" dist="38100" dir="2700000" algn="tl">
                    <a:srgbClr val="000000">
                      <a:alpha val="43137"/>
                    </a:srgbClr>
                  </a:outerShdw>
                </a:effectLst>
                <a:latin typeface="Barbara Blast" panose="02000500000000000000" pitchFamily="2" charset="0"/>
              </a:rPr>
              <a:t>Romance &amp; Sex in Marriage</a:t>
            </a:r>
          </a:p>
        </p:txBody>
      </p:sp>
    </p:spTree>
    <p:extLst>
      <p:ext uri="{BB962C8B-B14F-4D97-AF65-F5344CB8AC3E}">
        <p14:creationId xmlns:p14="http://schemas.microsoft.com/office/powerpoint/2010/main" val="609922268"/>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984643D-722B-771A-6782-325811870E81}"/>
              </a:ext>
            </a:extLst>
          </p:cNvPr>
          <p:cNvSpPr txBox="1"/>
          <p:nvPr/>
        </p:nvSpPr>
        <p:spPr>
          <a:xfrm>
            <a:off x="501270" y="940886"/>
            <a:ext cx="11767321" cy="7210244"/>
          </a:xfrm>
          <a:prstGeom prst="rect">
            <a:avLst/>
          </a:prstGeom>
          <a:noFill/>
        </p:spPr>
        <p:txBody>
          <a:bodyPr wrap="square">
            <a:spAutoFit/>
          </a:bodyPr>
          <a:lstStyle/>
          <a:p>
            <a:pPr>
              <a:lnSpc>
                <a:spcPct val="98000"/>
              </a:lnSpc>
            </a:pPr>
            <a:r>
              <a:rPr lang="en-US" sz="3200" b="1" dirty="0">
                <a:solidFill>
                  <a:srgbClr val="7030A0"/>
                </a:solidFill>
              </a:rPr>
              <a:t>“</a:t>
            </a:r>
            <a:r>
              <a:rPr lang="en-US" sz="3200" b="1" u="sng" dirty="0">
                <a:solidFill>
                  <a:srgbClr val="7030A0"/>
                </a:solidFill>
              </a:rPr>
              <a:t>Here are some practical suggestions for husbands:  </a:t>
            </a:r>
          </a:p>
          <a:p>
            <a:pPr>
              <a:lnSpc>
                <a:spcPct val="98000"/>
              </a:lnSpc>
            </a:pPr>
            <a:r>
              <a:rPr lang="en-US" sz="3200" b="1" dirty="0">
                <a:solidFill>
                  <a:srgbClr val="7030A0"/>
                </a:solidFill>
              </a:rPr>
              <a:t>Hug and kiss your wife frequently</a:t>
            </a:r>
            <a:r>
              <a:rPr lang="en-US" sz="3200" dirty="0">
                <a:solidFill>
                  <a:srgbClr val="7030A0"/>
                </a:solidFill>
              </a:rPr>
              <a:t>.  You can’t hug her too many times.  Tell her that you love her while you are having breakfast together.  Kiss her before you leave for work.  </a:t>
            </a:r>
            <a:r>
              <a:rPr lang="en-US" sz="3200" b="1" dirty="0">
                <a:solidFill>
                  <a:srgbClr val="7030A0"/>
                </a:solidFill>
              </a:rPr>
              <a:t>Call her during the day </a:t>
            </a:r>
            <a:r>
              <a:rPr lang="en-US" sz="3200" dirty="0">
                <a:solidFill>
                  <a:srgbClr val="7030A0"/>
                </a:solidFill>
              </a:rPr>
              <a:t>to see how she is doing.  </a:t>
            </a:r>
            <a:r>
              <a:rPr lang="en-US" sz="3200" b="1" dirty="0">
                <a:solidFill>
                  <a:srgbClr val="7030A0"/>
                </a:solidFill>
              </a:rPr>
              <a:t>Bring her flowers </a:t>
            </a:r>
            <a:r>
              <a:rPr lang="en-US" sz="3200" dirty="0">
                <a:solidFill>
                  <a:srgbClr val="7030A0"/>
                </a:solidFill>
              </a:rPr>
              <a:t>once in a while as a surprise, and don’t forget the little card to go with it.  Each year </a:t>
            </a:r>
            <a:r>
              <a:rPr lang="en-US" sz="3200" b="1" dirty="0">
                <a:solidFill>
                  <a:srgbClr val="7030A0"/>
                </a:solidFill>
              </a:rPr>
              <a:t>remember her on her birthday, anniversary, Mother’s Day, Valentine’s Day, and Christmas</a:t>
            </a:r>
            <a:r>
              <a:rPr lang="en-US" sz="3200" dirty="0">
                <a:solidFill>
                  <a:srgbClr val="7030A0"/>
                </a:solidFill>
              </a:rPr>
              <a:t>.  After work, </a:t>
            </a:r>
            <a:r>
              <a:rPr lang="en-US" sz="3200" b="1" dirty="0">
                <a:solidFill>
                  <a:srgbClr val="7030A0"/>
                </a:solidFill>
              </a:rPr>
              <a:t>call her before you leave for home </a:t>
            </a:r>
            <a:r>
              <a:rPr lang="en-US" sz="3200" dirty="0">
                <a:solidFill>
                  <a:srgbClr val="7030A0"/>
                </a:solidFill>
              </a:rPr>
              <a:t>so that she knows when to expect you.  When you arrive home from work, give her a hug and a kiss and </a:t>
            </a:r>
            <a:r>
              <a:rPr lang="en-US" sz="3200" b="1" dirty="0">
                <a:solidFill>
                  <a:srgbClr val="7030A0"/>
                </a:solidFill>
              </a:rPr>
              <a:t>spend a few minutes talking</a:t>
            </a:r>
            <a:r>
              <a:rPr lang="en-US" sz="3200" dirty="0">
                <a:solidFill>
                  <a:srgbClr val="7030A0"/>
                </a:solidFill>
              </a:rPr>
              <a:t> to her about how her day went. </a:t>
            </a:r>
            <a:r>
              <a:rPr lang="en-US" sz="3200" b="1" dirty="0">
                <a:solidFill>
                  <a:srgbClr val="7030A0"/>
                </a:solidFill>
              </a:rPr>
              <a:t>Help with the dishes </a:t>
            </a:r>
            <a:r>
              <a:rPr lang="en-US" sz="3200" dirty="0">
                <a:solidFill>
                  <a:srgbClr val="7030A0"/>
                </a:solidFill>
              </a:rPr>
              <a:t>after dinner. </a:t>
            </a:r>
            <a:r>
              <a:rPr lang="en-US" sz="3200" b="1" dirty="0">
                <a:solidFill>
                  <a:srgbClr val="7030A0"/>
                </a:solidFill>
              </a:rPr>
              <a:t>Find out from her what fulfills her and create a plan for making it a habit in your life.  </a:t>
            </a:r>
            <a:r>
              <a:rPr lang="en-US" sz="3200" dirty="0">
                <a:solidFill>
                  <a:srgbClr val="7030A0"/>
                </a:solidFill>
              </a:rPr>
              <a:t>What begins as uncomfortable will soon become second nature to you.”</a:t>
            </a:r>
            <a:r>
              <a:rPr lang="en-US" sz="3200" b="1" dirty="0">
                <a:solidFill>
                  <a:srgbClr val="7030A0"/>
                </a:solidFill>
              </a:rPr>
              <a:t> </a:t>
            </a:r>
            <a:r>
              <a:rPr lang="en-US" sz="2400" b="1" dirty="0">
                <a:solidFill>
                  <a:schemeClr val="tx2"/>
                </a:solidFill>
              </a:rPr>
              <a:t>– Jeff May &amp; Steve Klein, </a:t>
            </a:r>
            <a:r>
              <a:rPr lang="en-US" sz="2400" b="1" i="1" dirty="0">
                <a:solidFill>
                  <a:schemeClr val="tx2"/>
                </a:solidFill>
              </a:rPr>
              <a:t>How to Build Your Dream Home,</a:t>
            </a:r>
            <a:r>
              <a:rPr lang="en-US" sz="2400" b="1" dirty="0">
                <a:solidFill>
                  <a:schemeClr val="tx2"/>
                </a:solidFill>
              </a:rPr>
              <a:t> 2017</a:t>
            </a:r>
            <a:endParaRPr lang="en-US" sz="3200" b="1" dirty="0">
              <a:solidFill>
                <a:srgbClr val="7030A0"/>
              </a:solidFill>
            </a:endParaRPr>
          </a:p>
        </p:txBody>
      </p:sp>
      <p:sp>
        <p:nvSpPr>
          <p:cNvPr id="6" name="TextBox 5">
            <a:extLst>
              <a:ext uri="{FF2B5EF4-FFF2-40B4-BE49-F238E27FC236}">
                <a16:creationId xmlns:a16="http://schemas.microsoft.com/office/drawing/2014/main" id="{2D65DF2E-F349-8D65-F98F-13E2C2B9144D}"/>
              </a:ext>
            </a:extLst>
          </p:cNvPr>
          <p:cNvSpPr txBox="1"/>
          <p:nvPr/>
        </p:nvSpPr>
        <p:spPr>
          <a:xfrm>
            <a:off x="831295" y="149803"/>
            <a:ext cx="10781028" cy="707886"/>
          </a:xfrm>
          <a:prstGeom prst="rect">
            <a:avLst/>
          </a:prstGeom>
          <a:noFill/>
        </p:spPr>
        <p:txBody>
          <a:bodyPr wrap="none" rtlCol="0">
            <a:spAutoFit/>
          </a:bodyPr>
          <a:lstStyle/>
          <a:p>
            <a:r>
              <a:rPr lang="en-US" sz="4000" b="1" dirty="0">
                <a:solidFill>
                  <a:srgbClr val="2D2D8A"/>
                </a:solidFill>
                <a:latin typeface="Calibri" panose="020F0502020204030204" pitchFamily="34" charset="0"/>
                <a:ea typeface="Calibri" panose="020F0502020204030204" pitchFamily="34" charset="0"/>
                <a:cs typeface="Calibri" panose="020F0502020204030204" pitchFamily="34" charset="0"/>
              </a:rPr>
              <a:t>Practical Suggestions to Keep Romantic Love Alive</a:t>
            </a:r>
          </a:p>
        </p:txBody>
      </p:sp>
    </p:spTree>
    <p:extLst>
      <p:ext uri="{BB962C8B-B14F-4D97-AF65-F5344CB8AC3E}">
        <p14:creationId xmlns:p14="http://schemas.microsoft.com/office/powerpoint/2010/main" val="1571574131"/>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D65DF2E-F349-8D65-F98F-13E2C2B9144D}"/>
              </a:ext>
            </a:extLst>
          </p:cNvPr>
          <p:cNvSpPr txBox="1"/>
          <p:nvPr/>
        </p:nvSpPr>
        <p:spPr>
          <a:xfrm>
            <a:off x="488731" y="149803"/>
            <a:ext cx="12239901" cy="707886"/>
          </a:xfrm>
          <a:prstGeom prst="rect">
            <a:avLst/>
          </a:prstGeom>
          <a:noFill/>
        </p:spPr>
        <p:txBody>
          <a:bodyPr wrap="square" rtlCol="0">
            <a:spAutoFit/>
          </a:bodyPr>
          <a:lstStyle/>
          <a:p>
            <a:r>
              <a:rPr lang="en-US" sz="4000" b="1" dirty="0">
                <a:solidFill>
                  <a:srgbClr val="FF0000"/>
                </a:solidFill>
                <a:latin typeface="Calibri" panose="020F0502020204030204" pitchFamily="34" charset="0"/>
                <a:ea typeface="Calibri" panose="020F0502020204030204" pitchFamily="34" charset="0"/>
                <a:cs typeface="Calibri" panose="020F0502020204030204" pitchFamily="34" charset="0"/>
              </a:rPr>
              <a:t>More</a:t>
            </a:r>
            <a:r>
              <a:rPr lang="en-US" sz="4000" b="1" dirty="0">
                <a:solidFill>
                  <a:srgbClr val="2D2D8A"/>
                </a:solidFill>
                <a:latin typeface="Calibri" panose="020F0502020204030204" pitchFamily="34" charset="0"/>
                <a:ea typeface="Calibri" panose="020F0502020204030204" pitchFamily="34" charset="0"/>
                <a:cs typeface="Calibri" panose="020F0502020204030204" pitchFamily="34" charset="0"/>
              </a:rPr>
              <a:t> Practical Suggestions to Keep Romantic Love Alive</a:t>
            </a:r>
            <a:r>
              <a:rPr lang="en-US" sz="4000" b="1" dirty="0">
                <a:solidFill>
                  <a:srgbClr val="FF0000"/>
                </a:solidFill>
                <a:latin typeface="Calibri" panose="020F0502020204030204" pitchFamily="34" charset="0"/>
                <a:ea typeface="Calibri" panose="020F0502020204030204" pitchFamily="34" charset="0"/>
                <a:cs typeface="Calibri" panose="020F0502020204030204" pitchFamily="34" charset="0"/>
              </a:rPr>
              <a:t>*</a:t>
            </a:r>
          </a:p>
        </p:txBody>
      </p:sp>
      <p:sp>
        <p:nvSpPr>
          <p:cNvPr id="2" name="TextBox 1">
            <a:extLst>
              <a:ext uri="{FF2B5EF4-FFF2-40B4-BE49-F238E27FC236}">
                <a16:creationId xmlns:a16="http://schemas.microsoft.com/office/drawing/2014/main" id="{31BA0A9C-6822-3003-6155-10E0D98C3149}"/>
              </a:ext>
            </a:extLst>
          </p:cNvPr>
          <p:cNvSpPr txBox="1"/>
          <p:nvPr/>
        </p:nvSpPr>
        <p:spPr>
          <a:xfrm>
            <a:off x="610571" y="851328"/>
            <a:ext cx="11576174" cy="7017306"/>
          </a:xfrm>
          <a:prstGeom prst="rect">
            <a:avLst/>
          </a:prstGeom>
          <a:noFill/>
        </p:spPr>
        <p:txBody>
          <a:bodyPr wrap="square" rtlCol="0">
            <a:spAutoFit/>
          </a:bodyPr>
          <a:lstStyle/>
          <a:p>
            <a:pPr marL="457200" indent="-457200">
              <a:buFont typeface="Arial" panose="020B0604020202020204" pitchFamily="34" charset="0"/>
              <a:buChar char="•"/>
            </a:pPr>
            <a:r>
              <a:rPr lang="en-US" sz="3000" dirty="0">
                <a:solidFill>
                  <a:srgbClr val="7030A0"/>
                </a:solidFill>
                <a:latin typeface="Calibri" panose="020F0502020204030204" pitchFamily="34" charset="0"/>
                <a:ea typeface="Calibri" panose="020F0502020204030204" pitchFamily="34" charset="0"/>
                <a:cs typeface="Calibri" panose="020F0502020204030204" pitchFamily="34" charset="0"/>
              </a:rPr>
              <a:t>Regular </a:t>
            </a:r>
            <a:r>
              <a:rPr lang="en-US" sz="3000" b="1" dirty="0">
                <a:solidFill>
                  <a:srgbClr val="7030A0"/>
                </a:solidFill>
                <a:latin typeface="Calibri" panose="020F0502020204030204" pitchFamily="34" charset="0"/>
                <a:ea typeface="Calibri" panose="020F0502020204030204" pitchFamily="34" charset="0"/>
                <a:cs typeface="Calibri" panose="020F0502020204030204" pitchFamily="34" charset="0"/>
              </a:rPr>
              <a:t>“date nights” </a:t>
            </a:r>
            <a:r>
              <a:rPr lang="en-US" sz="3000" dirty="0">
                <a:solidFill>
                  <a:srgbClr val="7030A0"/>
                </a:solidFill>
                <a:latin typeface="Calibri" panose="020F0502020204030204" pitchFamily="34" charset="0"/>
                <a:ea typeface="Calibri" panose="020F0502020204030204" pitchFamily="34" charset="0"/>
                <a:cs typeface="Calibri" panose="020F0502020204030204" pitchFamily="34" charset="0"/>
              </a:rPr>
              <a:t>and a couple of </a:t>
            </a:r>
            <a:r>
              <a:rPr lang="en-US" sz="3000" b="1" dirty="0">
                <a:solidFill>
                  <a:srgbClr val="7030A0"/>
                </a:solidFill>
                <a:latin typeface="Calibri" panose="020F0502020204030204" pitchFamily="34" charset="0"/>
                <a:ea typeface="Calibri" panose="020F0502020204030204" pitchFamily="34" charset="0"/>
                <a:cs typeface="Calibri" panose="020F0502020204030204" pitchFamily="34" charset="0"/>
              </a:rPr>
              <a:t>“get-away” nights</a:t>
            </a:r>
            <a:r>
              <a:rPr lang="en-US" sz="3000" dirty="0">
                <a:solidFill>
                  <a:srgbClr val="7030A0"/>
                </a:solidFill>
                <a:latin typeface="Calibri" panose="020F0502020204030204" pitchFamily="34" charset="0"/>
                <a:ea typeface="Calibri" panose="020F0502020204030204" pitchFamily="34" charset="0"/>
                <a:cs typeface="Calibri" panose="020F0502020204030204" pitchFamily="34" charset="0"/>
              </a:rPr>
              <a:t> each year</a:t>
            </a:r>
          </a:p>
          <a:p>
            <a:pPr marL="457200" indent="-457200">
              <a:buFont typeface="Arial" panose="020B0604020202020204" pitchFamily="34" charset="0"/>
              <a:buChar char="•"/>
            </a:pPr>
            <a:r>
              <a:rPr lang="en-US" sz="3000" b="1" dirty="0">
                <a:solidFill>
                  <a:srgbClr val="7030A0"/>
                </a:solidFill>
                <a:latin typeface="Calibri" panose="020F0502020204030204" pitchFamily="34" charset="0"/>
                <a:ea typeface="Calibri" panose="020F0502020204030204" pitchFamily="34" charset="0"/>
                <a:cs typeface="Calibri" panose="020F0502020204030204" pitchFamily="34" charset="0"/>
              </a:rPr>
              <a:t>List ten ways your spouse can be romantic to you.  Give each other your lists and then be creative in fulfilling that list.</a:t>
            </a:r>
          </a:p>
          <a:p>
            <a:pPr marL="457200" indent="-457200">
              <a:buFont typeface="Arial" panose="020B0604020202020204" pitchFamily="34" charset="0"/>
              <a:buChar char="•"/>
            </a:pPr>
            <a:r>
              <a:rPr lang="en-US" sz="3000" dirty="0">
                <a:solidFill>
                  <a:srgbClr val="7030A0"/>
                </a:solidFill>
                <a:latin typeface="Calibri" panose="020F0502020204030204" pitchFamily="34" charset="0"/>
                <a:ea typeface="Calibri" panose="020F0502020204030204" pitchFamily="34" charset="0"/>
                <a:cs typeface="Calibri" panose="020F0502020204030204" pitchFamily="34" charset="0"/>
              </a:rPr>
              <a:t>Specifically ask your spouse, “Is there anything I am currently doing that is offensive to you or that you would rather not do?  Is there something you would like to do that we are currently not doing?”</a:t>
            </a:r>
          </a:p>
          <a:p>
            <a:pPr marL="457200" indent="-457200">
              <a:buFont typeface="Arial" panose="020B0604020202020204" pitchFamily="34" charset="0"/>
              <a:buChar char="•"/>
            </a:pPr>
            <a:r>
              <a:rPr lang="en-US" sz="3000" b="1" dirty="0">
                <a:solidFill>
                  <a:srgbClr val="7030A0"/>
                </a:solidFill>
                <a:latin typeface="Calibri" panose="020F0502020204030204" pitchFamily="34" charset="0"/>
                <a:ea typeface="Calibri" panose="020F0502020204030204" pitchFamily="34" charset="0"/>
                <a:cs typeface="Calibri" panose="020F0502020204030204" pitchFamily="34" charset="0"/>
              </a:rPr>
              <a:t>Communicate. </a:t>
            </a:r>
            <a:r>
              <a:rPr lang="en-US" sz="3000" dirty="0">
                <a:solidFill>
                  <a:srgbClr val="7030A0"/>
                </a:solidFill>
                <a:latin typeface="Calibri" panose="020F0502020204030204" pitchFamily="34" charset="0"/>
                <a:ea typeface="Calibri" panose="020F0502020204030204" pitchFamily="34" charset="0"/>
                <a:cs typeface="Calibri" panose="020F0502020204030204" pitchFamily="34" charset="0"/>
              </a:rPr>
              <a:t> Talk to each other.  </a:t>
            </a:r>
            <a:r>
              <a:rPr lang="en-US" sz="3000" b="1" dirty="0">
                <a:solidFill>
                  <a:srgbClr val="7030A0"/>
                </a:solidFill>
                <a:latin typeface="Calibri" panose="020F0502020204030204" pitchFamily="34" charset="0"/>
                <a:ea typeface="Calibri" panose="020F0502020204030204" pitchFamily="34" charset="0"/>
                <a:cs typeface="Calibri" panose="020F0502020204030204" pitchFamily="34" charset="0"/>
              </a:rPr>
              <a:t>Share your thoughts and expose your feelings instead of keeping them to yourself.  </a:t>
            </a:r>
            <a:r>
              <a:rPr lang="en-US" sz="3000" dirty="0">
                <a:solidFill>
                  <a:srgbClr val="7030A0"/>
                </a:solidFill>
                <a:latin typeface="Calibri" panose="020F0502020204030204" pitchFamily="34" charset="0"/>
                <a:ea typeface="Calibri" panose="020F0502020204030204" pitchFamily="34" charset="0"/>
                <a:cs typeface="Calibri" panose="020F0502020204030204" pitchFamily="34" charset="0"/>
              </a:rPr>
              <a:t>Do this without distractions.</a:t>
            </a:r>
          </a:p>
          <a:p>
            <a:pPr marL="457200" indent="-457200">
              <a:buFont typeface="Arial" panose="020B0604020202020204" pitchFamily="34" charset="0"/>
              <a:buChar char="•"/>
            </a:pPr>
            <a:r>
              <a:rPr lang="en-US" sz="3000" b="1" dirty="0">
                <a:solidFill>
                  <a:srgbClr val="7030A0"/>
                </a:solidFill>
                <a:latin typeface="Calibri" panose="020F0502020204030204" pitchFamily="34" charset="0"/>
                <a:ea typeface="Calibri" panose="020F0502020204030204" pitchFamily="34" charset="0"/>
                <a:cs typeface="Calibri" panose="020F0502020204030204" pitchFamily="34" charset="0"/>
              </a:rPr>
              <a:t>Extend forgiveness regularly</a:t>
            </a:r>
          </a:p>
          <a:p>
            <a:pPr marL="457200" indent="-457200">
              <a:buFont typeface="Arial" panose="020B0604020202020204" pitchFamily="34" charset="0"/>
              <a:buChar char="•"/>
            </a:pPr>
            <a:r>
              <a:rPr lang="en-US" sz="3000" b="1" dirty="0">
                <a:solidFill>
                  <a:srgbClr val="7030A0"/>
                </a:solidFill>
                <a:latin typeface="Calibri" panose="020F0502020204030204" pitchFamily="34" charset="0"/>
                <a:ea typeface="Calibri" panose="020F0502020204030204" pitchFamily="34" charset="0"/>
                <a:cs typeface="Calibri" panose="020F0502020204030204" pitchFamily="34" charset="0"/>
              </a:rPr>
              <a:t>Live Selflessly</a:t>
            </a:r>
          </a:p>
          <a:p>
            <a:pPr marL="457200" indent="-457200">
              <a:buFont typeface="Arial" panose="020B0604020202020204" pitchFamily="34" charset="0"/>
              <a:buChar char="•"/>
            </a:pPr>
            <a:r>
              <a:rPr lang="en-US" sz="3000" b="1" dirty="0">
                <a:solidFill>
                  <a:srgbClr val="7030A0"/>
                </a:solidFill>
                <a:latin typeface="Calibri" panose="020F0502020204030204" pitchFamily="34" charset="0"/>
                <a:ea typeface="Calibri" panose="020F0502020204030204" pitchFamily="34" charset="0"/>
                <a:cs typeface="Calibri" panose="020F0502020204030204" pitchFamily="34" charset="0"/>
              </a:rPr>
              <a:t>Use words of affirmation regularly</a:t>
            </a:r>
          </a:p>
          <a:p>
            <a:pPr marL="457200" indent="-457200">
              <a:buFont typeface="Arial" panose="020B0604020202020204" pitchFamily="34" charset="0"/>
              <a:buChar char="•"/>
            </a:pPr>
            <a:r>
              <a:rPr lang="en-US" sz="3000" b="1" dirty="0">
                <a:solidFill>
                  <a:srgbClr val="7030A0"/>
                </a:solidFill>
                <a:latin typeface="Calibri" panose="020F0502020204030204" pitchFamily="34" charset="0"/>
                <a:ea typeface="Calibri" panose="020F0502020204030204" pitchFamily="34" charset="0"/>
                <a:cs typeface="Calibri" panose="020F0502020204030204" pitchFamily="34" charset="0"/>
              </a:rPr>
              <a:t>Never stop saying, “I love you.”</a:t>
            </a:r>
          </a:p>
          <a:p>
            <a:pPr marL="457200" indent="-457200">
              <a:buFont typeface="Arial" panose="020B0604020202020204" pitchFamily="34" charset="0"/>
              <a:buChar char="•"/>
            </a:pPr>
            <a:r>
              <a:rPr lang="en-US" sz="3000" b="1" dirty="0">
                <a:solidFill>
                  <a:srgbClr val="7030A0"/>
                </a:solidFill>
                <a:latin typeface="Calibri" panose="020F0502020204030204" pitchFamily="34" charset="0"/>
                <a:ea typeface="Calibri" panose="020F0502020204030204" pitchFamily="34" charset="0"/>
                <a:cs typeface="Calibri" panose="020F0502020204030204" pitchFamily="34" charset="0"/>
              </a:rPr>
              <a:t>Laugh together</a:t>
            </a:r>
          </a:p>
          <a:p>
            <a:pPr marL="457200" indent="-457200">
              <a:buFont typeface="Arial" panose="020B0604020202020204" pitchFamily="34" charset="0"/>
              <a:buChar char="•"/>
            </a:pPr>
            <a:r>
              <a:rPr lang="en-US" sz="3000" b="1" dirty="0">
                <a:solidFill>
                  <a:srgbClr val="7030A0"/>
                </a:solidFill>
                <a:latin typeface="Calibri" panose="020F0502020204030204" pitchFamily="34" charset="0"/>
                <a:ea typeface="Calibri" panose="020F0502020204030204" pitchFamily="34" charset="0"/>
                <a:cs typeface="Calibri" panose="020F0502020204030204" pitchFamily="34" charset="0"/>
              </a:rPr>
              <a:t>Pray together</a:t>
            </a:r>
          </a:p>
        </p:txBody>
      </p:sp>
      <p:sp>
        <p:nvSpPr>
          <p:cNvPr id="4" name="TextBox 3">
            <a:extLst>
              <a:ext uri="{FF2B5EF4-FFF2-40B4-BE49-F238E27FC236}">
                <a16:creationId xmlns:a16="http://schemas.microsoft.com/office/drawing/2014/main" id="{2A0D2FB3-2251-C759-B377-7868C0E4DFD0}"/>
              </a:ext>
            </a:extLst>
          </p:cNvPr>
          <p:cNvSpPr txBox="1"/>
          <p:nvPr/>
        </p:nvSpPr>
        <p:spPr>
          <a:xfrm>
            <a:off x="7759564" y="7051142"/>
            <a:ext cx="4852850" cy="1169551"/>
          </a:xfrm>
          <a:prstGeom prst="rect">
            <a:avLst/>
          </a:prstGeom>
          <a:noFill/>
        </p:spPr>
        <p:txBody>
          <a:bodyPr wrap="square" rtlCol="0">
            <a:spAutoFit/>
          </a:bodyPr>
          <a:lstStyle/>
          <a:p>
            <a:r>
              <a:rPr lang="en-US" dirty="0">
                <a:solidFill>
                  <a:srgbClr val="FF0000"/>
                </a:solidFill>
              </a:rPr>
              <a:t>*</a:t>
            </a:r>
            <a:r>
              <a:rPr lang="en-US" dirty="0"/>
              <a:t> </a:t>
            </a:r>
            <a:r>
              <a:rPr kumimoji="0" lang="en-US" sz="2800" b="0" i="0" u="none" strike="noStrike" kern="1200" cap="none" spc="0" normalizeH="0" baseline="0" noProof="0" dirty="0">
                <a:ln>
                  <a:noFill/>
                </a:ln>
                <a:solidFill>
                  <a:srgbClr val="515151"/>
                </a:solidFill>
                <a:effectLst/>
                <a:uLnTx/>
                <a:uFillTx/>
                <a:latin typeface="Cochin" charset="0"/>
                <a:sym typeface="Cochin" charset="0"/>
              </a:rPr>
              <a:t>– Shawn Bain, </a:t>
            </a:r>
            <a:r>
              <a:rPr kumimoji="0" lang="en-US" sz="2800" b="0" i="1" u="none" strike="noStrike" kern="1200" cap="none" spc="0" normalizeH="0" baseline="0" noProof="0" dirty="0">
                <a:ln>
                  <a:noFill/>
                </a:ln>
                <a:solidFill>
                  <a:srgbClr val="515151"/>
                </a:solidFill>
                <a:effectLst/>
                <a:uLnTx/>
                <a:uFillTx/>
                <a:latin typeface="Cochin" charset="0"/>
                <a:sym typeface="Cochin" charset="0"/>
              </a:rPr>
              <a:t>Marriage, A Reflection of God’s Image</a:t>
            </a:r>
            <a:r>
              <a:rPr kumimoji="0" lang="en-US" sz="2800" b="0" i="0" u="none" strike="noStrike" kern="1200" cap="none" spc="0" normalizeH="0" baseline="0" noProof="0" dirty="0">
                <a:ln>
                  <a:noFill/>
                </a:ln>
                <a:solidFill>
                  <a:srgbClr val="515151"/>
                </a:solidFill>
                <a:effectLst/>
                <a:uLnTx/>
                <a:uFillTx/>
                <a:latin typeface="Cochin" charset="0"/>
                <a:sym typeface="Cochin" charset="0"/>
              </a:rPr>
              <a:t>, 2015</a:t>
            </a:r>
            <a:endParaRPr lang="en-US" dirty="0"/>
          </a:p>
        </p:txBody>
      </p:sp>
    </p:spTree>
    <p:extLst>
      <p:ext uri="{BB962C8B-B14F-4D97-AF65-F5344CB8AC3E}">
        <p14:creationId xmlns:p14="http://schemas.microsoft.com/office/powerpoint/2010/main" val="4255636162"/>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4BC34-3F30-D0C7-F216-1BBF4B4C503B}"/>
              </a:ext>
            </a:extLst>
          </p:cNvPr>
          <p:cNvSpPr>
            <a:spLocks noGrp="1"/>
          </p:cNvSpPr>
          <p:nvPr>
            <p:ph type="ctrTitle"/>
          </p:nvPr>
        </p:nvSpPr>
        <p:spPr/>
        <p:txBody>
          <a:bodyPr/>
          <a:lstStyle/>
          <a:p>
            <a:r>
              <a:rPr lang="en-US" b="1" dirty="0">
                <a:solidFill>
                  <a:srgbClr val="2D2D8A"/>
                </a:solidFill>
              </a:rPr>
              <a:t>Sex in Marriage</a:t>
            </a:r>
          </a:p>
        </p:txBody>
      </p:sp>
      <p:sp>
        <p:nvSpPr>
          <p:cNvPr id="3" name="Subtitle 2">
            <a:extLst>
              <a:ext uri="{FF2B5EF4-FFF2-40B4-BE49-F238E27FC236}">
                <a16:creationId xmlns:a16="http://schemas.microsoft.com/office/drawing/2014/main" id="{4312CFED-5D58-75B5-4D5C-F27BB7B69659}"/>
              </a:ext>
            </a:extLst>
          </p:cNvPr>
          <p:cNvSpPr>
            <a:spLocks noGrp="1"/>
          </p:cNvSpPr>
          <p:nvPr>
            <p:ph type="subTitle" idx="1"/>
          </p:nvPr>
        </p:nvSpPr>
        <p:spPr/>
        <p:txBody>
          <a:bodyPr/>
          <a:lstStyle/>
          <a:p>
            <a:r>
              <a:rPr lang="en-US" sz="4000" b="1" dirty="0"/>
              <a:t>The Act of Covenant Renewal</a:t>
            </a:r>
          </a:p>
        </p:txBody>
      </p:sp>
    </p:spTree>
    <p:extLst>
      <p:ext uri="{BB962C8B-B14F-4D97-AF65-F5344CB8AC3E}">
        <p14:creationId xmlns:p14="http://schemas.microsoft.com/office/powerpoint/2010/main" val="972941221"/>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BB059BB-1A9A-06EA-6265-CC7EFF15ABF1}"/>
              </a:ext>
            </a:extLst>
          </p:cNvPr>
          <p:cNvSpPr txBox="1"/>
          <p:nvPr/>
        </p:nvSpPr>
        <p:spPr>
          <a:xfrm>
            <a:off x="645962" y="1737839"/>
            <a:ext cx="5856438" cy="3754874"/>
          </a:xfrm>
          <a:prstGeom prst="rect">
            <a:avLst/>
          </a:prstGeom>
          <a:noFill/>
        </p:spPr>
        <p:txBody>
          <a:bodyPr wrap="square" rtlCol="0">
            <a:spAutoFit/>
          </a:bodyPr>
          <a:lstStyle/>
          <a:p>
            <a:pPr marL="571500" indent="-571500">
              <a:buFont typeface="Wingdings" panose="05000000000000000000" pitchFamily="2" charset="2"/>
              <a:buChar char="Ø"/>
            </a:pPr>
            <a:r>
              <a:rPr lang="en-US" sz="3400" b="1" u="sng" dirty="0">
                <a:solidFill>
                  <a:srgbClr val="0070C0"/>
                </a:solidFill>
                <a:latin typeface="Calibri" panose="020F0502020204030204" pitchFamily="34" charset="0"/>
                <a:ea typeface="Calibri" panose="020F0502020204030204" pitchFamily="34" charset="0"/>
                <a:cs typeface="Calibri" panose="020F0502020204030204" pitchFamily="34" charset="0"/>
              </a:rPr>
              <a:t>The Husband’s Needs:</a:t>
            </a:r>
          </a:p>
          <a:p>
            <a:pPr marL="971550" lvl="1" indent="-514350">
              <a:buFont typeface="+mj-lt"/>
              <a:buAutoNum type="arabicParenR"/>
            </a:pPr>
            <a:r>
              <a:rPr lang="en-US" sz="3400" b="1" dirty="0">
                <a:solidFill>
                  <a:srgbClr val="0070C0"/>
                </a:solidFill>
                <a:latin typeface="Calibri" panose="020F0502020204030204" pitchFamily="34" charset="0"/>
                <a:ea typeface="Calibri" panose="020F0502020204030204" pitchFamily="34" charset="0"/>
                <a:cs typeface="Calibri" panose="020F0502020204030204" pitchFamily="34" charset="0"/>
              </a:rPr>
              <a:t>Sexual Fulfillment</a:t>
            </a:r>
          </a:p>
          <a:p>
            <a:pPr marL="971550" lvl="1" indent="-514350">
              <a:buFont typeface="+mj-lt"/>
              <a:buAutoNum type="arabicParenR"/>
            </a:pPr>
            <a:r>
              <a:rPr lang="en-US" sz="3400" dirty="0">
                <a:solidFill>
                  <a:srgbClr val="0070C0"/>
                </a:solidFill>
                <a:latin typeface="Calibri" panose="020F0502020204030204" pitchFamily="34" charset="0"/>
                <a:ea typeface="Calibri" panose="020F0502020204030204" pitchFamily="34" charset="0"/>
                <a:cs typeface="Calibri" panose="020F0502020204030204" pitchFamily="34" charset="0"/>
              </a:rPr>
              <a:t>Recreational Companionship</a:t>
            </a:r>
          </a:p>
          <a:p>
            <a:pPr marL="971550" lvl="1" indent="-514350">
              <a:buFont typeface="+mj-lt"/>
              <a:buAutoNum type="arabicParenR"/>
            </a:pPr>
            <a:r>
              <a:rPr lang="en-US" sz="3400" b="1" dirty="0">
                <a:solidFill>
                  <a:srgbClr val="0070C0"/>
                </a:solidFill>
                <a:latin typeface="Calibri" panose="020F0502020204030204" pitchFamily="34" charset="0"/>
                <a:ea typeface="Calibri" panose="020F0502020204030204" pitchFamily="34" charset="0"/>
                <a:cs typeface="Calibri" panose="020F0502020204030204" pitchFamily="34" charset="0"/>
              </a:rPr>
              <a:t>An attractive spouse </a:t>
            </a:r>
          </a:p>
          <a:p>
            <a:pPr marL="971550" lvl="1" indent="-514350">
              <a:buFont typeface="+mj-lt"/>
              <a:buAutoNum type="arabicParenR"/>
            </a:pPr>
            <a:r>
              <a:rPr lang="en-US" sz="3400" dirty="0">
                <a:solidFill>
                  <a:srgbClr val="0070C0"/>
                </a:solidFill>
                <a:latin typeface="Calibri" panose="020F0502020204030204" pitchFamily="34" charset="0"/>
                <a:ea typeface="Calibri" panose="020F0502020204030204" pitchFamily="34" charset="0"/>
                <a:cs typeface="Calibri" panose="020F0502020204030204" pitchFamily="34" charset="0"/>
              </a:rPr>
              <a:t>Domestic Support </a:t>
            </a:r>
          </a:p>
          <a:p>
            <a:pPr marL="971550" lvl="1" indent="-514350">
              <a:buFont typeface="+mj-lt"/>
              <a:buAutoNum type="arabicParenR"/>
            </a:pPr>
            <a:r>
              <a:rPr lang="en-US" sz="3400" b="1" dirty="0">
                <a:solidFill>
                  <a:srgbClr val="0070C0"/>
                </a:solidFill>
                <a:latin typeface="Calibri" panose="020F0502020204030204" pitchFamily="34" charset="0"/>
                <a:ea typeface="Calibri" panose="020F0502020204030204" pitchFamily="34" charset="0"/>
                <a:cs typeface="Calibri" panose="020F0502020204030204" pitchFamily="34" charset="0"/>
              </a:rPr>
              <a:t>Admiration</a:t>
            </a:r>
          </a:p>
        </p:txBody>
      </p:sp>
      <p:sp>
        <p:nvSpPr>
          <p:cNvPr id="3" name="TextBox 2">
            <a:extLst>
              <a:ext uri="{FF2B5EF4-FFF2-40B4-BE49-F238E27FC236}">
                <a16:creationId xmlns:a16="http://schemas.microsoft.com/office/drawing/2014/main" id="{F49617A9-17D3-4463-EE5A-F6F48CB5E2C1}"/>
              </a:ext>
            </a:extLst>
          </p:cNvPr>
          <p:cNvSpPr txBox="1"/>
          <p:nvPr/>
        </p:nvSpPr>
        <p:spPr>
          <a:xfrm>
            <a:off x="6656240" y="1737839"/>
            <a:ext cx="5073801" cy="3754874"/>
          </a:xfrm>
          <a:prstGeom prst="rect">
            <a:avLst/>
          </a:prstGeom>
          <a:noFill/>
        </p:spPr>
        <p:txBody>
          <a:bodyPr wrap="square" rtlCol="0">
            <a:spAutoFit/>
          </a:bodyPr>
          <a:lstStyle/>
          <a:p>
            <a:pPr marL="571500" indent="-571500">
              <a:buFont typeface="Wingdings" panose="05000000000000000000" pitchFamily="2" charset="2"/>
              <a:buChar char="Ø"/>
            </a:pPr>
            <a:r>
              <a:rPr lang="en-US" sz="3400" b="1" u="sng" dirty="0">
                <a:solidFill>
                  <a:srgbClr val="7030A0"/>
                </a:solidFill>
                <a:latin typeface="Calibri" panose="020F0502020204030204" pitchFamily="34" charset="0"/>
                <a:ea typeface="Calibri" panose="020F0502020204030204" pitchFamily="34" charset="0"/>
                <a:cs typeface="Calibri" panose="020F0502020204030204" pitchFamily="34" charset="0"/>
              </a:rPr>
              <a:t>The Wife’s Needs:</a:t>
            </a:r>
          </a:p>
          <a:p>
            <a:pPr marL="971550" lvl="1" indent="-514350">
              <a:buFont typeface="+mj-lt"/>
              <a:buAutoNum type="arabicParenR"/>
            </a:pPr>
            <a:r>
              <a:rPr lang="en-US" sz="3400" b="1" dirty="0">
                <a:solidFill>
                  <a:srgbClr val="7030A0"/>
                </a:solidFill>
                <a:latin typeface="Calibri" panose="020F0502020204030204" pitchFamily="34" charset="0"/>
                <a:ea typeface="Calibri" panose="020F0502020204030204" pitchFamily="34" charset="0"/>
                <a:cs typeface="Calibri" panose="020F0502020204030204" pitchFamily="34" charset="0"/>
              </a:rPr>
              <a:t>Affection</a:t>
            </a:r>
          </a:p>
          <a:p>
            <a:pPr marL="971550" lvl="1" indent="-514350">
              <a:buFont typeface="+mj-lt"/>
              <a:buAutoNum type="arabicParenR"/>
            </a:pPr>
            <a:r>
              <a:rPr lang="en-US" sz="3400" b="1" dirty="0">
                <a:solidFill>
                  <a:srgbClr val="7030A0"/>
                </a:solidFill>
                <a:latin typeface="Calibri" panose="020F0502020204030204" pitchFamily="34" charset="0"/>
                <a:ea typeface="Calibri" panose="020F0502020204030204" pitchFamily="34" charset="0"/>
                <a:cs typeface="Calibri" panose="020F0502020204030204" pitchFamily="34" charset="0"/>
              </a:rPr>
              <a:t>Conversation</a:t>
            </a:r>
          </a:p>
          <a:p>
            <a:pPr marL="971550" lvl="1" indent="-514350">
              <a:buFont typeface="+mj-lt"/>
              <a:buAutoNum type="arabicParenR"/>
            </a:pPr>
            <a:r>
              <a:rPr lang="en-US" sz="3400" b="1" dirty="0">
                <a:solidFill>
                  <a:srgbClr val="7030A0"/>
                </a:solidFill>
                <a:latin typeface="Calibri" panose="020F0502020204030204" pitchFamily="34" charset="0"/>
                <a:ea typeface="Calibri" panose="020F0502020204030204" pitchFamily="34" charset="0"/>
                <a:cs typeface="Calibri" panose="020F0502020204030204" pitchFamily="34" charset="0"/>
              </a:rPr>
              <a:t>Honesty and Openness</a:t>
            </a:r>
          </a:p>
          <a:p>
            <a:pPr marL="971550" lvl="1" indent="-514350">
              <a:buFont typeface="+mj-lt"/>
              <a:buAutoNum type="arabicParenR"/>
            </a:pPr>
            <a:r>
              <a:rPr lang="en-US" sz="3400" dirty="0">
                <a:solidFill>
                  <a:srgbClr val="7030A0"/>
                </a:solidFill>
                <a:latin typeface="Calibri" panose="020F0502020204030204" pitchFamily="34" charset="0"/>
                <a:ea typeface="Calibri" panose="020F0502020204030204" pitchFamily="34" charset="0"/>
                <a:cs typeface="Calibri" panose="020F0502020204030204" pitchFamily="34" charset="0"/>
              </a:rPr>
              <a:t>Financial Support </a:t>
            </a:r>
          </a:p>
          <a:p>
            <a:pPr marL="971550" lvl="1" indent="-514350">
              <a:buFont typeface="+mj-lt"/>
              <a:buAutoNum type="arabicParenR"/>
            </a:pPr>
            <a:r>
              <a:rPr lang="en-US" sz="3400" dirty="0">
                <a:solidFill>
                  <a:srgbClr val="7030A0"/>
                </a:solidFill>
                <a:latin typeface="Calibri" panose="020F0502020204030204" pitchFamily="34" charset="0"/>
                <a:ea typeface="Calibri" panose="020F0502020204030204" pitchFamily="34" charset="0"/>
                <a:cs typeface="Calibri" panose="020F0502020204030204" pitchFamily="34" charset="0"/>
              </a:rPr>
              <a:t>Family Commitment</a:t>
            </a:r>
          </a:p>
        </p:txBody>
      </p:sp>
      <p:sp>
        <p:nvSpPr>
          <p:cNvPr id="5" name="TextBox 4">
            <a:extLst>
              <a:ext uri="{FF2B5EF4-FFF2-40B4-BE49-F238E27FC236}">
                <a16:creationId xmlns:a16="http://schemas.microsoft.com/office/drawing/2014/main" id="{37A7B7AA-06F0-16EF-9026-4AB1061586DA}"/>
              </a:ext>
            </a:extLst>
          </p:cNvPr>
          <p:cNvSpPr txBox="1"/>
          <p:nvPr/>
        </p:nvSpPr>
        <p:spPr>
          <a:xfrm>
            <a:off x="517065" y="6850896"/>
            <a:ext cx="11921340" cy="1261884"/>
          </a:xfrm>
          <a:prstGeom prst="rect">
            <a:avLst/>
          </a:prstGeom>
          <a:noFill/>
        </p:spPr>
        <p:txBody>
          <a:bodyPr wrap="none" rtlCol="0">
            <a:spAutoFit/>
          </a:bodyPr>
          <a:lstStyle/>
          <a:p>
            <a:r>
              <a:rPr lang="en-US" sz="3800" b="1" i="1" dirty="0">
                <a:highlight>
                  <a:srgbClr val="FFFF00"/>
                </a:highlight>
              </a:rPr>
              <a:t>“A man thinks “Romance” is spelled S-E-X...</a:t>
            </a:r>
          </a:p>
          <a:p>
            <a:r>
              <a:rPr lang="en-US" sz="3800" b="1" i="1" dirty="0">
                <a:highlight>
                  <a:srgbClr val="FFFF00"/>
                </a:highlight>
              </a:rPr>
              <a:t>For a woman, “Romance” is spelled C-O-N-N-E-C-T-I-O-N.”</a:t>
            </a:r>
          </a:p>
        </p:txBody>
      </p:sp>
      <p:sp>
        <p:nvSpPr>
          <p:cNvPr id="6" name="TextBox 5">
            <a:extLst>
              <a:ext uri="{FF2B5EF4-FFF2-40B4-BE49-F238E27FC236}">
                <a16:creationId xmlns:a16="http://schemas.microsoft.com/office/drawing/2014/main" id="{DB5B046F-69D3-6A53-540D-684D527B7079}"/>
              </a:ext>
            </a:extLst>
          </p:cNvPr>
          <p:cNvSpPr txBox="1"/>
          <p:nvPr/>
        </p:nvSpPr>
        <p:spPr>
          <a:xfrm>
            <a:off x="904185" y="5409783"/>
            <a:ext cx="11147097" cy="1323439"/>
          </a:xfrm>
          <a:prstGeom prst="rect">
            <a:avLst/>
          </a:prstGeom>
          <a:noFill/>
          <a:ln w="38100">
            <a:solidFill>
              <a:srgbClr val="FF0000"/>
            </a:solidFill>
          </a:ln>
        </p:spPr>
        <p:txBody>
          <a:bodyPr wrap="square" rtlCol="0">
            <a:spAutoFit/>
          </a:bodyPr>
          <a:lstStyle/>
          <a:p>
            <a:r>
              <a:rPr lang="en-US" sz="4000" dirty="0">
                <a:solidFill>
                  <a:srgbClr val="FF0000"/>
                </a:solidFill>
              </a:rPr>
              <a:t>“A woman wants her heart touched before having her body caressed.”</a:t>
            </a:r>
            <a:endParaRPr lang="en-US" sz="4000" dirty="0"/>
          </a:p>
        </p:txBody>
      </p:sp>
      <p:sp>
        <p:nvSpPr>
          <p:cNvPr id="7" name="TextBox 6">
            <a:extLst>
              <a:ext uri="{FF2B5EF4-FFF2-40B4-BE49-F238E27FC236}">
                <a16:creationId xmlns:a16="http://schemas.microsoft.com/office/drawing/2014/main" id="{A3082FCA-31F3-A146-8CDC-C51AC4E19E6A}"/>
              </a:ext>
            </a:extLst>
          </p:cNvPr>
          <p:cNvSpPr txBox="1"/>
          <p:nvPr/>
        </p:nvSpPr>
        <p:spPr>
          <a:xfrm>
            <a:off x="904186" y="143473"/>
            <a:ext cx="11147097" cy="1446550"/>
          </a:xfrm>
          <a:prstGeom prst="rect">
            <a:avLst/>
          </a:prstGeom>
          <a:solidFill>
            <a:schemeClr val="bg1"/>
          </a:solidFill>
          <a:ln w="38100">
            <a:solidFill>
              <a:schemeClr val="tx2"/>
            </a:solidFill>
          </a:ln>
        </p:spPr>
        <p:txBody>
          <a:bodyPr wrap="square" rtlCol="0">
            <a:spAutoFit/>
          </a:bodyPr>
          <a:lstStyle/>
          <a:p>
            <a:r>
              <a:rPr lang="en-US" sz="4400" dirty="0">
                <a:solidFill>
                  <a:srgbClr val="000000"/>
                </a:solidFill>
              </a:rPr>
              <a:t>Can two people with such different perspectives have their expectations met?  </a:t>
            </a:r>
            <a:r>
              <a:rPr lang="en-US" sz="4400" b="1" dirty="0">
                <a:solidFill>
                  <a:srgbClr val="FF0000"/>
                </a:solidFill>
              </a:rPr>
              <a:t>Absolutely!</a:t>
            </a:r>
            <a:endParaRPr lang="en-US" sz="2800" b="1" dirty="0">
              <a:solidFill>
                <a:srgbClr val="FF0000"/>
              </a:solidFill>
            </a:endParaRPr>
          </a:p>
        </p:txBody>
      </p:sp>
      <p:sp>
        <p:nvSpPr>
          <p:cNvPr id="8" name="Rectangle 7">
            <a:extLst>
              <a:ext uri="{FF2B5EF4-FFF2-40B4-BE49-F238E27FC236}">
                <a16:creationId xmlns:a16="http://schemas.microsoft.com/office/drawing/2014/main" id="{ED3F7164-2AFA-9003-F680-64317F4F3205}"/>
              </a:ext>
            </a:extLst>
          </p:cNvPr>
          <p:cNvSpPr/>
          <p:nvPr/>
        </p:nvSpPr>
        <p:spPr bwMode="auto">
          <a:xfrm>
            <a:off x="31124" y="6733222"/>
            <a:ext cx="12020158" cy="1446550"/>
          </a:xfrm>
          <a:prstGeom prst="rect">
            <a:avLst/>
          </a:prstGeom>
          <a:solidFill>
            <a:schemeClr val="bg1"/>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515151"/>
              </a:solidFill>
              <a:effectLst/>
              <a:latin typeface="Cochin" charset="0"/>
              <a:ea typeface="ヒラギノ明朝 ProN W3" charset="0"/>
              <a:cs typeface="ヒラギノ明朝 ProN W3" charset="0"/>
              <a:sym typeface="Cochin" charset="0"/>
            </a:endParaRPr>
          </a:p>
        </p:txBody>
      </p:sp>
      <p:sp>
        <p:nvSpPr>
          <p:cNvPr id="4" name="TextBox 3">
            <a:extLst>
              <a:ext uri="{FF2B5EF4-FFF2-40B4-BE49-F238E27FC236}">
                <a16:creationId xmlns:a16="http://schemas.microsoft.com/office/drawing/2014/main" id="{697B3101-5D5D-A69A-700E-E8510C3D9774}"/>
              </a:ext>
            </a:extLst>
          </p:cNvPr>
          <p:cNvSpPr txBox="1"/>
          <p:nvPr/>
        </p:nvSpPr>
        <p:spPr>
          <a:xfrm>
            <a:off x="566395" y="6783504"/>
            <a:ext cx="11921340" cy="707886"/>
          </a:xfrm>
          <a:prstGeom prst="rect">
            <a:avLst/>
          </a:prstGeom>
          <a:solidFill>
            <a:schemeClr val="bg1"/>
          </a:solidFill>
          <a:ln w="38100">
            <a:solidFill>
              <a:srgbClr val="2D2D8A"/>
            </a:solidFill>
          </a:ln>
        </p:spPr>
        <p:txBody>
          <a:bodyPr wrap="square" rtlCol="0">
            <a:spAutoFit/>
          </a:bodyPr>
          <a:lstStyle/>
          <a:p>
            <a:pPr algn="ctr"/>
            <a:r>
              <a:rPr lang="en-US" sz="4000" dirty="0">
                <a:solidFill>
                  <a:srgbClr val="2D2D8A"/>
                </a:solidFill>
              </a:rPr>
              <a:t>Focus only on Connection? &lt;-&gt; Focus only on Sex?</a:t>
            </a:r>
          </a:p>
        </p:txBody>
      </p:sp>
      <p:sp>
        <p:nvSpPr>
          <p:cNvPr id="11" name="TextBox 10">
            <a:extLst>
              <a:ext uri="{FF2B5EF4-FFF2-40B4-BE49-F238E27FC236}">
                <a16:creationId xmlns:a16="http://schemas.microsoft.com/office/drawing/2014/main" id="{8C8D54B2-EAD7-C4F6-0C45-4D96D8EF5711}"/>
              </a:ext>
            </a:extLst>
          </p:cNvPr>
          <p:cNvSpPr txBox="1"/>
          <p:nvPr/>
        </p:nvSpPr>
        <p:spPr>
          <a:xfrm>
            <a:off x="582017" y="6810130"/>
            <a:ext cx="11921340" cy="707886"/>
          </a:xfrm>
          <a:prstGeom prst="rect">
            <a:avLst/>
          </a:prstGeom>
          <a:solidFill>
            <a:schemeClr val="bg1"/>
          </a:solidFill>
          <a:ln w="38100">
            <a:solidFill>
              <a:srgbClr val="2D2D8A"/>
            </a:solidFill>
          </a:ln>
        </p:spPr>
        <p:txBody>
          <a:bodyPr wrap="square" rtlCol="0">
            <a:spAutoFit/>
          </a:bodyPr>
          <a:lstStyle/>
          <a:p>
            <a:pPr algn="ctr"/>
            <a:r>
              <a:rPr lang="en-US" sz="4000" strike="dblStrike" dirty="0">
                <a:solidFill>
                  <a:srgbClr val="2D2D8A"/>
                </a:solidFill>
              </a:rPr>
              <a:t>Focus only on Connection? &lt;-&gt; Focus only on Sex?</a:t>
            </a:r>
          </a:p>
        </p:txBody>
      </p:sp>
      <p:sp>
        <p:nvSpPr>
          <p:cNvPr id="10" name="TextBox 9">
            <a:extLst>
              <a:ext uri="{FF2B5EF4-FFF2-40B4-BE49-F238E27FC236}">
                <a16:creationId xmlns:a16="http://schemas.microsoft.com/office/drawing/2014/main" id="{9860B126-729E-C714-23AC-BDF69DF02098}"/>
              </a:ext>
            </a:extLst>
          </p:cNvPr>
          <p:cNvSpPr txBox="1"/>
          <p:nvPr/>
        </p:nvSpPr>
        <p:spPr>
          <a:xfrm>
            <a:off x="541730" y="6794777"/>
            <a:ext cx="11921340" cy="1323439"/>
          </a:xfrm>
          <a:prstGeom prst="rect">
            <a:avLst/>
          </a:prstGeom>
          <a:solidFill>
            <a:schemeClr val="bg1"/>
          </a:solidFill>
          <a:ln w="38100">
            <a:solidFill>
              <a:srgbClr val="2D2D8A"/>
            </a:solidFill>
          </a:ln>
        </p:spPr>
        <p:txBody>
          <a:bodyPr wrap="square" rtlCol="0">
            <a:spAutoFit/>
          </a:bodyPr>
          <a:lstStyle/>
          <a:p>
            <a:pPr algn="ctr"/>
            <a:r>
              <a:rPr lang="en-US" sz="4000" dirty="0">
                <a:solidFill>
                  <a:srgbClr val="2D2D8A"/>
                </a:solidFill>
                <a:highlight>
                  <a:srgbClr val="FFFF00"/>
                </a:highlight>
              </a:rPr>
              <a:t>Frequently celebrate and express your deep one-flesh connection through romantic, connected sex! </a:t>
            </a:r>
          </a:p>
        </p:txBody>
      </p:sp>
      <p:sp>
        <p:nvSpPr>
          <p:cNvPr id="9" name="TextBox 8">
            <a:extLst>
              <a:ext uri="{FF2B5EF4-FFF2-40B4-BE49-F238E27FC236}">
                <a16:creationId xmlns:a16="http://schemas.microsoft.com/office/drawing/2014/main" id="{44B3613E-AD71-7DF9-7E6B-2C2F9602224B}"/>
              </a:ext>
            </a:extLst>
          </p:cNvPr>
          <p:cNvSpPr txBox="1"/>
          <p:nvPr/>
        </p:nvSpPr>
        <p:spPr>
          <a:xfrm>
            <a:off x="517063" y="1734889"/>
            <a:ext cx="11921340" cy="3600986"/>
          </a:xfrm>
          <a:prstGeom prst="rect">
            <a:avLst/>
          </a:prstGeom>
          <a:solidFill>
            <a:schemeClr val="bg1"/>
          </a:solidFill>
          <a:ln w="38100">
            <a:solidFill>
              <a:srgbClr val="FF0000"/>
            </a:solidFill>
          </a:ln>
        </p:spPr>
        <p:txBody>
          <a:bodyPr wrap="square" rtlCol="0">
            <a:spAutoFit/>
          </a:bodyPr>
          <a:lstStyle/>
          <a:p>
            <a:r>
              <a:rPr lang="en-US" sz="4000" dirty="0">
                <a:solidFill>
                  <a:srgbClr val="FF0000"/>
                </a:solidFill>
              </a:rPr>
              <a:t>“Without romance in your marriage, sex becomes just an </a:t>
            </a:r>
            <a:r>
              <a:rPr lang="en-US" sz="4000" i="1" u="sng" dirty="0">
                <a:solidFill>
                  <a:srgbClr val="FF0000"/>
                </a:solidFill>
              </a:rPr>
              <a:t>act</a:t>
            </a:r>
            <a:r>
              <a:rPr lang="en-US" sz="4000" i="1" dirty="0">
                <a:solidFill>
                  <a:srgbClr val="FF0000"/>
                </a:solidFill>
              </a:rPr>
              <a:t>.  </a:t>
            </a:r>
            <a:r>
              <a:rPr lang="en-US" sz="4000" dirty="0">
                <a:solidFill>
                  <a:srgbClr val="FF0000"/>
                </a:solidFill>
              </a:rPr>
              <a:t>Romance supports what the sexual union brings to the married couple.  This means the </a:t>
            </a:r>
            <a:r>
              <a:rPr lang="en-US" sz="4000" u="sng" dirty="0">
                <a:solidFill>
                  <a:srgbClr val="FF0000"/>
                </a:solidFill>
              </a:rPr>
              <a:t>r</a:t>
            </a:r>
            <a:r>
              <a:rPr lang="en-US" sz="4000" i="1" u="sng" dirty="0">
                <a:solidFill>
                  <a:srgbClr val="FF0000"/>
                </a:solidFill>
              </a:rPr>
              <a:t>elationship</a:t>
            </a:r>
            <a:r>
              <a:rPr lang="en-US" sz="4000" dirty="0">
                <a:solidFill>
                  <a:srgbClr val="FF0000"/>
                </a:solidFill>
              </a:rPr>
              <a:t> has to have top priority in order for sexual intimacy to mean something more than an act.” </a:t>
            </a:r>
            <a:r>
              <a:rPr lang="en-US" sz="2800" dirty="0">
                <a:solidFill>
                  <a:schemeClr val="tx2"/>
                </a:solidFill>
              </a:rPr>
              <a:t>– Shawn Bain, Marriage, a Reflection of God’s Image</a:t>
            </a:r>
          </a:p>
        </p:txBody>
      </p:sp>
    </p:spTree>
    <p:extLst>
      <p:ext uri="{BB962C8B-B14F-4D97-AF65-F5344CB8AC3E}">
        <p14:creationId xmlns:p14="http://schemas.microsoft.com/office/powerpoint/2010/main" val="193558791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animBg="1"/>
      <p:bldP spid="7" grpId="0" animBg="1"/>
      <p:bldP spid="8" grpId="0" animBg="1"/>
      <p:bldP spid="4" grpId="0" animBg="1"/>
      <p:bldP spid="11" grpId="0" animBg="1"/>
      <p:bldP spid="10"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D65DF2E-F349-8D65-F98F-13E2C2B9144D}"/>
              </a:ext>
            </a:extLst>
          </p:cNvPr>
          <p:cNvSpPr txBox="1"/>
          <p:nvPr/>
        </p:nvSpPr>
        <p:spPr>
          <a:xfrm>
            <a:off x="3389998" y="299868"/>
            <a:ext cx="6546536" cy="707886"/>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srgbClr val="2D2D8A"/>
                </a:solidFill>
                <a:effectLst/>
                <a:uLnTx/>
                <a:uFillTx/>
                <a:latin typeface="Calibri" panose="020F0502020204030204" pitchFamily="34" charset="0"/>
                <a:ea typeface="Calibri" panose="020F0502020204030204" pitchFamily="34" charset="0"/>
                <a:cs typeface="Calibri" panose="020F0502020204030204" pitchFamily="34" charset="0"/>
                <a:sym typeface="Cochin" charset="0"/>
              </a:rPr>
              <a:t>Scriptures on Sex in Marriage</a:t>
            </a:r>
          </a:p>
        </p:txBody>
      </p:sp>
      <p:sp>
        <p:nvSpPr>
          <p:cNvPr id="2" name="TextBox 1">
            <a:extLst>
              <a:ext uri="{FF2B5EF4-FFF2-40B4-BE49-F238E27FC236}">
                <a16:creationId xmlns:a16="http://schemas.microsoft.com/office/drawing/2014/main" id="{858B6588-F873-C53A-2E45-FD3FA0DA9DA7}"/>
              </a:ext>
            </a:extLst>
          </p:cNvPr>
          <p:cNvSpPr txBox="1"/>
          <p:nvPr/>
        </p:nvSpPr>
        <p:spPr>
          <a:xfrm>
            <a:off x="999067" y="940022"/>
            <a:ext cx="11396133" cy="7109639"/>
          </a:xfrm>
          <a:prstGeom prst="rect">
            <a:avLst/>
          </a:prstGeom>
          <a:noFill/>
        </p:spPr>
        <p:txBody>
          <a:bodyPr wrap="square" rtlCol="0">
            <a:spAutoFit/>
          </a:bodyPr>
          <a:lstStyle/>
          <a:p>
            <a:r>
              <a:rPr lang="en-US" sz="3000" i="1" dirty="0">
                <a:solidFill>
                  <a:srgbClr val="7030A0"/>
                </a:solidFill>
              </a:rPr>
              <a:t>“For this reason, a man will leave his father and mother and will be joined to his wife, and </a:t>
            </a:r>
            <a:r>
              <a:rPr lang="en-US" sz="3000" b="1" i="1" dirty="0">
                <a:solidFill>
                  <a:srgbClr val="7030A0"/>
                </a:solidFill>
              </a:rPr>
              <a:t>the two will become one flesh</a:t>
            </a:r>
            <a:r>
              <a:rPr lang="en-US" sz="3000" i="1" dirty="0">
                <a:solidFill>
                  <a:srgbClr val="7030A0"/>
                </a:solidFill>
              </a:rPr>
              <a:t>.”  </a:t>
            </a:r>
            <a:r>
              <a:rPr lang="en-US" sz="3000" dirty="0">
                <a:solidFill>
                  <a:srgbClr val="000000"/>
                </a:solidFill>
              </a:rPr>
              <a:t>– Gen. 2:24, Mt. 19:5, Eph. 5:31</a:t>
            </a:r>
            <a:endParaRPr lang="en-US" sz="1800" dirty="0">
              <a:solidFill>
                <a:srgbClr val="000000"/>
              </a:solidFill>
            </a:endParaRPr>
          </a:p>
          <a:p>
            <a:br>
              <a:rPr lang="en-US" sz="1800" b="0" i="1" dirty="0">
                <a:solidFill>
                  <a:srgbClr val="00B0F0"/>
                </a:solidFill>
                <a:effectLst/>
                <a:latin typeface="+mn-lt"/>
              </a:rPr>
            </a:br>
            <a:r>
              <a:rPr lang="en-US" sz="3000" i="1" dirty="0">
                <a:solidFill>
                  <a:srgbClr val="7030A0"/>
                </a:solidFill>
              </a:rPr>
              <a:t>“</a:t>
            </a:r>
            <a:r>
              <a:rPr lang="en-US" sz="3000" b="1" i="1" dirty="0">
                <a:solidFill>
                  <a:srgbClr val="7030A0"/>
                </a:solidFill>
              </a:rPr>
              <a:t>Marriage is to be held in honor </a:t>
            </a:r>
            <a:r>
              <a:rPr lang="en-US" sz="3000" i="1" dirty="0">
                <a:solidFill>
                  <a:srgbClr val="7030A0"/>
                </a:solidFill>
              </a:rPr>
              <a:t>among all, and </a:t>
            </a:r>
            <a:r>
              <a:rPr lang="en-US" sz="3000" b="1" i="1" dirty="0">
                <a:solidFill>
                  <a:srgbClr val="7030A0"/>
                </a:solidFill>
              </a:rPr>
              <a:t>the marriage bed is to be undefiled</a:t>
            </a:r>
            <a:r>
              <a:rPr lang="en-US" sz="3000" i="1" dirty="0">
                <a:solidFill>
                  <a:srgbClr val="7030A0"/>
                </a:solidFill>
              </a:rPr>
              <a:t>; for fornicators and adulterers God will judge.”</a:t>
            </a:r>
            <a:r>
              <a:rPr lang="en-US" sz="3000" i="1" dirty="0">
                <a:solidFill>
                  <a:srgbClr val="008AE6"/>
                </a:solidFill>
              </a:rPr>
              <a:t> </a:t>
            </a:r>
            <a:r>
              <a:rPr lang="en-US" sz="3000" dirty="0">
                <a:solidFill>
                  <a:srgbClr val="000000"/>
                </a:solidFill>
              </a:rPr>
              <a:t>– Heb. 13:4</a:t>
            </a:r>
            <a:endParaRPr lang="en-US" sz="1800" dirty="0">
              <a:solidFill>
                <a:srgbClr val="000000"/>
              </a:solidFill>
            </a:endParaRPr>
          </a:p>
          <a:p>
            <a:endParaRPr lang="en-US" sz="1800" dirty="0">
              <a:solidFill>
                <a:srgbClr val="000000"/>
              </a:solidFill>
            </a:endParaRPr>
          </a:p>
          <a:p>
            <a:r>
              <a:rPr lang="en-US" sz="3000" i="1" dirty="0">
                <a:solidFill>
                  <a:srgbClr val="7030A0"/>
                </a:solidFill>
              </a:rPr>
              <a:t>“</a:t>
            </a:r>
            <a:r>
              <a:rPr lang="en-US" sz="3000" b="1" i="1" dirty="0">
                <a:solidFill>
                  <a:srgbClr val="7030A0"/>
                </a:solidFill>
              </a:rPr>
              <a:t>But because of the temptation to sexual immorality, each man should have his own wife and each woman her own husband</a:t>
            </a:r>
            <a:r>
              <a:rPr lang="en-US" sz="3000" i="1" dirty="0">
                <a:solidFill>
                  <a:srgbClr val="7030A0"/>
                </a:solidFill>
              </a:rPr>
              <a:t>. The husband should give to his wife her conjugal rights, and likewise the wife to her husband. For the wife does not have authority over her own body, but the husband does. Likewise, the husband does not have authority over his own body, but the wife does. Do not deprive one another, except perhaps by agreement for a limited time, that you may devote yourselves to prayer; but then come together again, so that Satan may not tempt you because of your lack of self-control.” </a:t>
            </a:r>
            <a:r>
              <a:rPr lang="en-US" sz="3000" dirty="0">
                <a:solidFill>
                  <a:srgbClr val="000000"/>
                </a:solidFill>
              </a:rPr>
              <a:t>– 1 Cor. 7:2-5</a:t>
            </a:r>
          </a:p>
        </p:txBody>
      </p:sp>
    </p:spTree>
    <p:extLst>
      <p:ext uri="{BB962C8B-B14F-4D97-AF65-F5344CB8AC3E}">
        <p14:creationId xmlns:p14="http://schemas.microsoft.com/office/powerpoint/2010/main" val="360216158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2"/>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D65DF2E-F349-8D65-F98F-13E2C2B9144D}"/>
              </a:ext>
            </a:extLst>
          </p:cNvPr>
          <p:cNvSpPr txBox="1"/>
          <p:nvPr/>
        </p:nvSpPr>
        <p:spPr>
          <a:xfrm>
            <a:off x="3389997" y="66547"/>
            <a:ext cx="6151364" cy="707886"/>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srgbClr val="2D2D8A"/>
                </a:solidFill>
                <a:effectLst/>
                <a:uLnTx/>
                <a:uFillTx/>
                <a:latin typeface="Calibri" panose="020F0502020204030204" pitchFamily="34" charset="0"/>
                <a:ea typeface="Calibri" panose="020F0502020204030204" pitchFamily="34" charset="0"/>
                <a:cs typeface="Calibri" panose="020F0502020204030204" pitchFamily="34" charset="0"/>
                <a:sym typeface="Cochin" charset="0"/>
              </a:rPr>
              <a:t>Proverbs on Sex in Marriage</a:t>
            </a:r>
          </a:p>
        </p:txBody>
      </p:sp>
      <p:sp>
        <p:nvSpPr>
          <p:cNvPr id="2" name="TextBox 1">
            <a:extLst>
              <a:ext uri="{FF2B5EF4-FFF2-40B4-BE49-F238E27FC236}">
                <a16:creationId xmlns:a16="http://schemas.microsoft.com/office/drawing/2014/main" id="{858B6588-F873-C53A-2E45-FD3FA0DA9DA7}"/>
              </a:ext>
            </a:extLst>
          </p:cNvPr>
          <p:cNvSpPr txBox="1"/>
          <p:nvPr/>
        </p:nvSpPr>
        <p:spPr>
          <a:xfrm>
            <a:off x="1134531" y="774433"/>
            <a:ext cx="11057467" cy="7478970"/>
          </a:xfrm>
          <a:prstGeom prst="rect">
            <a:avLst/>
          </a:prstGeom>
          <a:noFill/>
        </p:spPr>
        <p:txBody>
          <a:bodyPr wrap="square" rtlCol="0">
            <a:spAutoFit/>
          </a:bodyPr>
          <a:lstStyle/>
          <a:p>
            <a:pPr algn="ctr"/>
            <a:r>
              <a:rPr lang="en-US" sz="3000" i="1" dirty="0">
                <a:solidFill>
                  <a:srgbClr val="7030A0"/>
                </a:solidFill>
              </a:rPr>
              <a:t>“Drink water from your own cistern,</a:t>
            </a:r>
          </a:p>
          <a:p>
            <a:pPr algn="ctr"/>
            <a:r>
              <a:rPr lang="en-US" sz="3000" i="1" dirty="0">
                <a:solidFill>
                  <a:srgbClr val="7030A0"/>
                </a:solidFill>
              </a:rPr>
              <a:t>water flowing from your own well.</a:t>
            </a:r>
          </a:p>
          <a:p>
            <a:pPr algn="ctr"/>
            <a:r>
              <a:rPr lang="en-US" sz="3000" i="1" dirty="0">
                <a:solidFill>
                  <a:srgbClr val="7030A0"/>
                </a:solidFill>
              </a:rPr>
              <a:t>Should your springs flow in the streets,</a:t>
            </a:r>
          </a:p>
          <a:p>
            <a:pPr algn="ctr"/>
            <a:r>
              <a:rPr lang="en-US" sz="3000" i="1" dirty="0">
                <a:solidFill>
                  <a:srgbClr val="7030A0"/>
                </a:solidFill>
              </a:rPr>
              <a:t>streams of water in the public squares?</a:t>
            </a:r>
          </a:p>
          <a:p>
            <a:pPr algn="ctr"/>
            <a:r>
              <a:rPr lang="en-US" sz="3000" i="1" dirty="0">
                <a:solidFill>
                  <a:srgbClr val="7030A0"/>
                </a:solidFill>
              </a:rPr>
              <a:t>They should be for you alone</a:t>
            </a:r>
          </a:p>
          <a:p>
            <a:pPr algn="ctr"/>
            <a:r>
              <a:rPr lang="en-US" sz="3000" i="1" dirty="0">
                <a:solidFill>
                  <a:srgbClr val="7030A0"/>
                </a:solidFill>
              </a:rPr>
              <a:t>and not for you to share with strangers.</a:t>
            </a:r>
          </a:p>
          <a:p>
            <a:pPr algn="ctr"/>
            <a:r>
              <a:rPr lang="en-US" sz="3000" b="1" i="1" u="sng" dirty="0">
                <a:solidFill>
                  <a:srgbClr val="7030A0"/>
                </a:solidFill>
              </a:rPr>
              <a:t>Let your fountain be blessed,</a:t>
            </a:r>
          </a:p>
          <a:p>
            <a:pPr algn="ctr"/>
            <a:r>
              <a:rPr lang="en-US" sz="3000" b="1" i="1" u="sng" dirty="0">
                <a:solidFill>
                  <a:srgbClr val="7030A0"/>
                </a:solidFill>
              </a:rPr>
              <a:t>and take pleasure in the wife of your youth.</a:t>
            </a:r>
          </a:p>
          <a:p>
            <a:pPr algn="ctr"/>
            <a:r>
              <a:rPr lang="en-US" sz="3000" i="1" dirty="0">
                <a:solidFill>
                  <a:srgbClr val="7030A0"/>
                </a:solidFill>
              </a:rPr>
              <a:t>A loving doe, a graceful fawn —</a:t>
            </a:r>
          </a:p>
          <a:p>
            <a:pPr algn="ctr"/>
            <a:r>
              <a:rPr lang="en-US" sz="3000" i="1" dirty="0">
                <a:solidFill>
                  <a:srgbClr val="7030A0"/>
                </a:solidFill>
              </a:rPr>
              <a:t>let her breasts always satisfy you;</a:t>
            </a:r>
          </a:p>
          <a:p>
            <a:pPr algn="ctr"/>
            <a:r>
              <a:rPr lang="en-US" sz="3000" i="1" dirty="0">
                <a:solidFill>
                  <a:srgbClr val="7030A0"/>
                </a:solidFill>
              </a:rPr>
              <a:t>be lost in her love forever.</a:t>
            </a:r>
          </a:p>
          <a:p>
            <a:pPr algn="ctr"/>
            <a:r>
              <a:rPr lang="en-US" sz="3000" i="1" dirty="0">
                <a:solidFill>
                  <a:srgbClr val="7030A0"/>
                </a:solidFill>
              </a:rPr>
              <a:t>Why, my son, would you be infatuated</a:t>
            </a:r>
          </a:p>
          <a:p>
            <a:pPr algn="ctr"/>
            <a:r>
              <a:rPr lang="en-US" sz="3000" i="1" dirty="0">
                <a:solidFill>
                  <a:srgbClr val="7030A0"/>
                </a:solidFill>
              </a:rPr>
              <a:t>with a forbidden woman</a:t>
            </a:r>
          </a:p>
          <a:p>
            <a:pPr algn="ctr"/>
            <a:r>
              <a:rPr lang="en-US" sz="3000" i="1" dirty="0">
                <a:solidFill>
                  <a:srgbClr val="7030A0"/>
                </a:solidFill>
              </a:rPr>
              <a:t>or embrace the breast of a stranger?</a:t>
            </a:r>
          </a:p>
          <a:p>
            <a:pPr algn="ctr"/>
            <a:r>
              <a:rPr lang="en-US" sz="3000" i="1" dirty="0">
                <a:solidFill>
                  <a:srgbClr val="7030A0"/>
                </a:solidFill>
              </a:rPr>
              <a:t>For a man’s ways are before the LORD’s eyes,</a:t>
            </a:r>
          </a:p>
          <a:p>
            <a:pPr algn="ctr"/>
            <a:r>
              <a:rPr lang="en-US" sz="3000" i="1" dirty="0">
                <a:solidFill>
                  <a:srgbClr val="7030A0"/>
                </a:solidFill>
              </a:rPr>
              <a:t>and He considers all his paths. </a:t>
            </a:r>
            <a:r>
              <a:rPr lang="en-US" sz="3000" dirty="0">
                <a:solidFill>
                  <a:srgbClr val="000000"/>
                </a:solidFill>
              </a:rPr>
              <a:t>– Prov. 5:15-21</a:t>
            </a:r>
          </a:p>
        </p:txBody>
      </p:sp>
    </p:spTree>
    <p:extLst>
      <p:ext uri="{BB962C8B-B14F-4D97-AF65-F5344CB8AC3E}">
        <p14:creationId xmlns:p14="http://schemas.microsoft.com/office/powerpoint/2010/main" val="3344117839"/>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D65DF2E-F349-8D65-F98F-13E2C2B9144D}"/>
              </a:ext>
            </a:extLst>
          </p:cNvPr>
          <p:cNvSpPr txBox="1"/>
          <p:nvPr/>
        </p:nvSpPr>
        <p:spPr>
          <a:xfrm>
            <a:off x="2729597" y="66547"/>
            <a:ext cx="7865551" cy="707886"/>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srgbClr val="2D2D8A"/>
                </a:solidFill>
                <a:effectLst/>
                <a:uLnTx/>
                <a:uFillTx/>
                <a:latin typeface="Calibri" panose="020F0502020204030204" pitchFamily="34" charset="0"/>
                <a:ea typeface="Calibri" panose="020F0502020204030204" pitchFamily="34" charset="0"/>
                <a:cs typeface="Calibri" panose="020F0502020204030204" pitchFamily="34" charset="0"/>
                <a:sym typeface="Cochin" charset="0"/>
              </a:rPr>
              <a:t>Song of Solomon on Sex in Marriage</a:t>
            </a:r>
          </a:p>
        </p:txBody>
      </p:sp>
      <p:sp>
        <p:nvSpPr>
          <p:cNvPr id="2" name="TextBox 1">
            <a:extLst>
              <a:ext uri="{FF2B5EF4-FFF2-40B4-BE49-F238E27FC236}">
                <a16:creationId xmlns:a16="http://schemas.microsoft.com/office/drawing/2014/main" id="{858B6588-F873-C53A-2E45-FD3FA0DA9DA7}"/>
              </a:ext>
            </a:extLst>
          </p:cNvPr>
          <p:cNvSpPr txBox="1"/>
          <p:nvPr/>
        </p:nvSpPr>
        <p:spPr>
          <a:xfrm>
            <a:off x="999067" y="774433"/>
            <a:ext cx="6329731" cy="7478970"/>
          </a:xfrm>
          <a:prstGeom prst="rect">
            <a:avLst/>
          </a:prstGeom>
          <a:noFill/>
        </p:spPr>
        <p:txBody>
          <a:bodyPr wrap="square" rtlCol="0">
            <a:spAutoFit/>
          </a:bodyPr>
          <a:lstStyle/>
          <a:p>
            <a:r>
              <a:rPr lang="en-US" sz="3000" b="1" i="1" dirty="0">
                <a:solidFill>
                  <a:srgbClr val="7030A0"/>
                </a:solidFill>
              </a:rPr>
              <a:t>“How beautiful you are, my friend,</a:t>
            </a:r>
          </a:p>
          <a:p>
            <a:r>
              <a:rPr lang="en-US" sz="3000" b="1" i="1" dirty="0">
                <a:solidFill>
                  <a:srgbClr val="7030A0"/>
                </a:solidFill>
              </a:rPr>
              <a:t>how beautiful you are!</a:t>
            </a:r>
          </a:p>
          <a:p>
            <a:r>
              <a:rPr lang="en-US" sz="3000" i="1" dirty="0">
                <a:solidFill>
                  <a:srgbClr val="7030A0"/>
                </a:solidFill>
              </a:rPr>
              <a:t>Your eyes are doves</a:t>
            </a:r>
          </a:p>
          <a:p>
            <a:r>
              <a:rPr lang="en-US" sz="3000" i="1" dirty="0">
                <a:solidFill>
                  <a:srgbClr val="7030A0"/>
                </a:solidFill>
              </a:rPr>
              <a:t>behind your veil.</a:t>
            </a:r>
          </a:p>
          <a:p>
            <a:r>
              <a:rPr lang="en-US" sz="3000" i="1" dirty="0">
                <a:solidFill>
                  <a:srgbClr val="7030A0"/>
                </a:solidFill>
              </a:rPr>
              <a:t>Your hair is like a flock of goats</a:t>
            </a:r>
          </a:p>
          <a:p>
            <a:r>
              <a:rPr lang="en-US" sz="3000" i="1" dirty="0">
                <a:solidFill>
                  <a:srgbClr val="7030A0"/>
                </a:solidFill>
              </a:rPr>
              <a:t>streaming down Mount Gilead.</a:t>
            </a:r>
          </a:p>
          <a:p>
            <a:r>
              <a:rPr lang="en-US" sz="3000" i="1" dirty="0">
                <a:solidFill>
                  <a:srgbClr val="7030A0"/>
                </a:solidFill>
              </a:rPr>
              <a:t>Your breasts are like two fawns,</a:t>
            </a:r>
          </a:p>
          <a:p>
            <a:r>
              <a:rPr lang="en-US" sz="3000" i="1" dirty="0">
                <a:solidFill>
                  <a:srgbClr val="7030A0"/>
                </a:solidFill>
              </a:rPr>
              <a:t>twins of a gazelle</a:t>
            </a:r>
          </a:p>
          <a:p>
            <a:r>
              <a:rPr lang="en-US" sz="3000" i="1" dirty="0">
                <a:solidFill>
                  <a:srgbClr val="7030A0"/>
                </a:solidFill>
              </a:rPr>
              <a:t>feeding among the lilies.</a:t>
            </a:r>
          </a:p>
          <a:p>
            <a:r>
              <a:rPr lang="en-US" sz="3000" i="1" dirty="0">
                <a:solidFill>
                  <a:srgbClr val="7030A0"/>
                </a:solidFill>
              </a:rPr>
              <a:t>Until the day grows cool</a:t>
            </a:r>
          </a:p>
          <a:p>
            <a:r>
              <a:rPr lang="en-US" sz="3000" i="1" dirty="0">
                <a:solidFill>
                  <a:srgbClr val="7030A0"/>
                </a:solidFill>
              </a:rPr>
              <a:t>and the shadows flee,</a:t>
            </a:r>
          </a:p>
          <a:p>
            <a:r>
              <a:rPr lang="en-US" sz="3000" i="1" dirty="0">
                <a:solidFill>
                  <a:srgbClr val="7030A0"/>
                </a:solidFill>
              </a:rPr>
              <a:t>I shall go to the mountain of myrrh,</a:t>
            </a:r>
          </a:p>
          <a:p>
            <a:r>
              <a:rPr lang="en-US" sz="3000" i="1" dirty="0">
                <a:solidFill>
                  <a:srgbClr val="7030A0"/>
                </a:solidFill>
              </a:rPr>
              <a:t>to the hill of frankincense.</a:t>
            </a:r>
          </a:p>
          <a:p>
            <a:r>
              <a:rPr lang="en-US" sz="3000" b="1" i="1" dirty="0">
                <a:solidFill>
                  <a:srgbClr val="7030A0"/>
                </a:solidFill>
              </a:rPr>
              <a:t>You are beautiful in every way, my friend,</a:t>
            </a:r>
          </a:p>
          <a:p>
            <a:r>
              <a:rPr lang="en-US" sz="3000" b="1" i="1" dirty="0">
                <a:solidFill>
                  <a:srgbClr val="7030A0"/>
                </a:solidFill>
              </a:rPr>
              <a:t>there is no flaw in you!</a:t>
            </a:r>
          </a:p>
        </p:txBody>
      </p:sp>
      <p:sp>
        <p:nvSpPr>
          <p:cNvPr id="3" name="TextBox 2">
            <a:extLst>
              <a:ext uri="{FF2B5EF4-FFF2-40B4-BE49-F238E27FC236}">
                <a16:creationId xmlns:a16="http://schemas.microsoft.com/office/drawing/2014/main" id="{D104B856-86C1-538F-B058-C59E03DE0D0C}"/>
              </a:ext>
            </a:extLst>
          </p:cNvPr>
          <p:cNvSpPr txBox="1"/>
          <p:nvPr/>
        </p:nvSpPr>
        <p:spPr>
          <a:xfrm>
            <a:off x="6790264" y="774433"/>
            <a:ext cx="5537199" cy="7478970"/>
          </a:xfrm>
          <a:prstGeom prst="rect">
            <a:avLst/>
          </a:prstGeom>
          <a:noFill/>
        </p:spPr>
        <p:txBody>
          <a:bodyPr wrap="square" rtlCol="0">
            <a:spAutoFit/>
          </a:bodyPr>
          <a:lstStyle/>
          <a:p>
            <a:r>
              <a:rPr lang="en-US" sz="3000" b="1" i="1" dirty="0">
                <a:solidFill>
                  <a:srgbClr val="7030A0"/>
                </a:solidFill>
              </a:rPr>
              <a:t>How beautiful is your love,</a:t>
            </a:r>
          </a:p>
          <a:p>
            <a:r>
              <a:rPr lang="en-US" sz="3000" b="1" i="1" dirty="0">
                <a:solidFill>
                  <a:srgbClr val="7030A0"/>
                </a:solidFill>
              </a:rPr>
              <a:t>my sister, my bride,</a:t>
            </a:r>
          </a:p>
          <a:p>
            <a:r>
              <a:rPr lang="en-US" sz="3000" b="1" i="1" dirty="0">
                <a:solidFill>
                  <a:srgbClr val="7030A0"/>
                </a:solidFill>
              </a:rPr>
              <a:t>How much better is your love than wine,</a:t>
            </a:r>
          </a:p>
          <a:p>
            <a:r>
              <a:rPr lang="en-US" sz="3000" i="1" dirty="0">
                <a:solidFill>
                  <a:srgbClr val="7030A0"/>
                </a:solidFill>
              </a:rPr>
              <a:t>and the fragrance of your perfumes than any spice!</a:t>
            </a:r>
          </a:p>
          <a:p>
            <a:r>
              <a:rPr lang="en-US" sz="3000" i="1" dirty="0">
                <a:solidFill>
                  <a:srgbClr val="7030A0"/>
                </a:solidFill>
              </a:rPr>
              <a:t>Your lips drip honey, my bride,</a:t>
            </a:r>
          </a:p>
          <a:p>
            <a:r>
              <a:rPr lang="en-US" sz="3000" i="1" dirty="0">
                <a:solidFill>
                  <a:srgbClr val="7030A0"/>
                </a:solidFill>
              </a:rPr>
              <a:t>honey and milk are under your tongue;</a:t>
            </a:r>
          </a:p>
          <a:p>
            <a:r>
              <a:rPr lang="en-US" sz="3000" i="1" dirty="0">
                <a:solidFill>
                  <a:srgbClr val="7030A0"/>
                </a:solidFill>
              </a:rPr>
              <a:t>And the fragrance of your garments</a:t>
            </a:r>
          </a:p>
          <a:p>
            <a:r>
              <a:rPr lang="en-US" sz="3000" i="1" dirty="0">
                <a:solidFill>
                  <a:srgbClr val="7030A0"/>
                </a:solidFill>
              </a:rPr>
              <a:t>is like the fragrance of Lebanon.</a:t>
            </a:r>
          </a:p>
          <a:p>
            <a:r>
              <a:rPr lang="en-US" sz="3000" b="1" i="1" dirty="0">
                <a:solidFill>
                  <a:srgbClr val="7030A0"/>
                </a:solidFill>
              </a:rPr>
              <a:t>A garden enclosed, my sister, my bride,</a:t>
            </a:r>
          </a:p>
          <a:p>
            <a:r>
              <a:rPr lang="en-US" sz="3000" b="1" i="1" dirty="0">
                <a:solidFill>
                  <a:srgbClr val="7030A0"/>
                </a:solidFill>
              </a:rPr>
              <a:t>a garden enclosed, a fountain sealed!”</a:t>
            </a:r>
            <a:r>
              <a:rPr lang="en-US" sz="3000" b="1" i="1" dirty="0">
                <a:solidFill>
                  <a:srgbClr val="008AE6"/>
                </a:solidFill>
              </a:rPr>
              <a:t> </a:t>
            </a:r>
            <a:r>
              <a:rPr lang="en-US" sz="3000" dirty="0">
                <a:solidFill>
                  <a:srgbClr val="000000"/>
                </a:solidFill>
              </a:rPr>
              <a:t>– SoS. 4:1, 5-7, 10-12</a:t>
            </a:r>
          </a:p>
        </p:txBody>
      </p:sp>
    </p:spTree>
    <p:extLst>
      <p:ext uri="{BB962C8B-B14F-4D97-AF65-F5344CB8AC3E}">
        <p14:creationId xmlns:p14="http://schemas.microsoft.com/office/powerpoint/2010/main" val="4151503357"/>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58B6588-F873-C53A-2E45-FD3FA0DA9DA7}"/>
              </a:ext>
            </a:extLst>
          </p:cNvPr>
          <p:cNvSpPr txBox="1"/>
          <p:nvPr/>
        </p:nvSpPr>
        <p:spPr>
          <a:xfrm>
            <a:off x="460533" y="774433"/>
            <a:ext cx="6736134" cy="7555915"/>
          </a:xfrm>
          <a:prstGeom prst="rect">
            <a:avLst/>
          </a:prstGeom>
          <a:noFill/>
        </p:spPr>
        <p:txBody>
          <a:bodyPr wrap="square" rtlCol="0">
            <a:spAutoFit/>
          </a:bodyPr>
          <a:lstStyle/>
          <a:p>
            <a:r>
              <a:rPr lang="en-US" sz="2900" i="1" dirty="0">
                <a:solidFill>
                  <a:srgbClr val="7030A0"/>
                </a:solidFill>
              </a:rPr>
              <a:t>“</a:t>
            </a:r>
            <a:r>
              <a:rPr lang="en-US" sz="2900" b="1" i="1" dirty="0">
                <a:solidFill>
                  <a:srgbClr val="7030A0"/>
                </a:solidFill>
              </a:rPr>
              <a:t>A garden fountain, a well of living water,</a:t>
            </a:r>
          </a:p>
          <a:p>
            <a:r>
              <a:rPr lang="en-US" sz="3000" b="1" i="1" dirty="0">
                <a:solidFill>
                  <a:srgbClr val="7030A0"/>
                </a:solidFill>
              </a:rPr>
              <a:t>streams flowing from Lebanon.</a:t>
            </a:r>
          </a:p>
          <a:p>
            <a:r>
              <a:rPr lang="en-US" sz="3000" i="1" dirty="0">
                <a:solidFill>
                  <a:srgbClr val="7030A0"/>
                </a:solidFill>
              </a:rPr>
              <a:t>Awake, north wind!</a:t>
            </a:r>
          </a:p>
          <a:p>
            <a:r>
              <a:rPr lang="en-US" sz="3000" i="1" dirty="0">
                <a:solidFill>
                  <a:srgbClr val="7030A0"/>
                </a:solidFill>
              </a:rPr>
              <a:t>Come, south wind!</a:t>
            </a:r>
          </a:p>
          <a:p>
            <a:r>
              <a:rPr lang="en-US" sz="3000" b="1" i="1" dirty="0">
                <a:solidFill>
                  <a:srgbClr val="7030A0"/>
                </a:solidFill>
              </a:rPr>
              <a:t>Blow upon my garden</a:t>
            </a:r>
          </a:p>
          <a:p>
            <a:r>
              <a:rPr lang="en-US" sz="3000" b="1" i="1" dirty="0">
                <a:solidFill>
                  <a:srgbClr val="7030A0"/>
                </a:solidFill>
              </a:rPr>
              <a:t>that its perfumes may spread abroad.</a:t>
            </a:r>
          </a:p>
          <a:p>
            <a:r>
              <a:rPr lang="en-US" sz="1200" b="1" i="1" dirty="0">
                <a:solidFill>
                  <a:srgbClr val="7030A0"/>
                </a:solidFill>
              </a:rPr>
              <a:t>&gt;</a:t>
            </a:r>
          </a:p>
          <a:p>
            <a:r>
              <a:rPr lang="en-US" sz="3000" b="1" i="1" dirty="0">
                <a:solidFill>
                  <a:srgbClr val="7030A0"/>
                </a:solidFill>
              </a:rPr>
              <a:t>Let my lover come to his garden</a:t>
            </a:r>
          </a:p>
          <a:p>
            <a:r>
              <a:rPr lang="en-US" sz="3000" b="1" i="1" dirty="0">
                <a:solidFill>
                  <a:srgbClr val="7030A0"/>
                </a:solidFill>
              </a:rPr>
              <a:t>and eat its fruits of choicest yield.</a:t>
            </a:r>
          </a:p>
          <a:p>
            <a:r>
              <a:rPr lang="en-US" sz="1200" b="1" i="1" dirty="0">
                <a:solidFill>
                  <a:srgbClr val="7030A0"/>
                </a:solidFill>
              </a:rPr>
              <a:t>&gt;</a:t>
            </a:r>
          </a:p>
          <a:p>
            <a:r>
              <a:rPr lang="en-US" sz="3000" b="1" i="1" dirty="0">
                <a:solidFill>
                  <a:srgbClr val="7030A0"/>
                </a:solidFill>
              </a:rPr>
              <a:t> I have come to my garden, my sister, my bride;</a:t>
            </a:r>
          </a:p>
          <a:p>
            <a:r>
              <a:rPr lang="en-US" sz="3000" i="1" dirty="0">
                <a:solidFill>
                  <a:srgbClr val="7030A0"/>
                </a:solidFill>
              </a:rPr>
              <a:t>I gather my myrrh with my spices,</a:t>
            </a:r>
          </a:p>
          <a:p>
            <a:r>
              <a:rPr lang="en-US" sz="3000" i="1" dirty="0">
                <a:solidFill>
                  <a:srgbClr val="7030A0"/>
                </a:solidFill>
              </a:rPr>
              <a:t>I eat my honeycomb with my honey,</a:t>
            </a:r>
          </a:p>
          <a:p>
            <a:r>
              <a:rPr lang="en-US" sz="3000" i="1" dirty="0">
                <a:solidFill>
                  <a:srgbClr val="7030A0"/>
                </a:solidFill>
              </a:rPr>
              <a:t>I drink my wine with my milk.</a:t>
            </a:r>
          </a:p>
          <a:p>
            <a:r>
              <a:rPr lang="en-US" sz="1200" i="1" dirty="0">
                <a:solidFill>
                  <a:srgbClr val="7030A0"/>
                </a:solidFill>
              </a:rPr>
              <a:t>&gt;</a:t>
            </a:r>
          </a:p>
          <a:p>
            <a:r>
              <a:rPr lang="en-US" sz="3000" b="1" i="1" dirty="0">
                <a:solidFill>
                  <a:srgbClr val="7030A0"/>
                </a:solidFill>
              </a:rPr>
              <a:t>Eat, friends; drink!</a:t>
            </a:r>
          </a:p>
          <a:p>
            <a:r>
              <a:rPr lang="en-US" sz="3000" b="1" i="1" dirty="0">
                <a:solidFill>
                  <a:srgbClr val="7030A0"/>
                </a:solidFill>
              </a:rPr>
              <a:t>Drink deeply, lovers!</a:t>
            </a:r>
            <a:endParaRPr lang="en-US" sz="3000" b="1" dirty="0">
              <a:solidFill>
                <a:srgbClr val="7030A0"/>
              </a:solidFill>
            </a:endParaRPr>
          </a:p>
        </p:txBody>
      </p:sp>
      <p:sp>
        <p:nvSpPr>
          <p:cNvPr id="3" name="TextBox 2">
            <a:extLst>
              <a:ext uri="{FF2B5EF4-FFF2-40B4-BE49-F238E27FC236}">
                <a16:creationId xmlns:a16="http://schemas.microsoft.com/office/drawing/2014/main" id="{D104B856-86C1-538F-B058-C59E03DE0D0C}"/>
              </a:ext>
            </a:extLst>
          </p:cNvPr>
          <p:cNvSpPr txBox="1"/>
          <p:nvPr/>
        </p:nvSpPr>
        <p:spPr>
          <a:xfrm>
            <a:off x="7328798" y="774433"/>
            <a:ext cx="5215469" cy="7478970"/>
          </a:xfrm>
          <a:prstGeom prst="rect">
            <a:avLst/>
          </a:prstGeom>
          <a:noFill/>
        </p:spPr>
        <p:txBody>
          <a:bodyPr wrap="square" rtlCol="0">
            <a:spAutoFit/>
          </a:bodyPr>
          <a:lstStyle/>
          <a:p>
            <a:r>
              <a:rPr lang="en-US" sz="3000" b="1" i="1" dirty="0">
                <a:solidFill>
                  <a:srgbClr val="7030A0"/>
                </a:solidFill>
              </a:rPr>
              <a:t>“My lover is radiant and ruddy;</a:t>
            </a:r>
          </a:p>
          <a:p>
            <a:r>
              <a:rPr lang="en-US" sz="3000" b="1" i="1" dirty="0">
                <a:solidFill>
                  <a:srgbClr val="7030A0"/>
                </a:solidFill>
              </a:rPr>
              <a:t>outstanding among thousands.</a:t>
            </a:r>
          </a:p>
          <a:p>
            <a:r>
              <a:rPr lang="en-US" sz="3000" i="1" dirty="0">
                <a:solidFill>
                  <a:srgbClr val="7030A0"/>
                </a:solidFill>
              </a:rPr>
              <a:t>His arms are rods of gold</a:t>
            </a:r>
          </a:p>
          <a:p>
            <a:r>
              <a:rPr lang="en-US" sz="3000" i="1" dirty="0">
                <a:solidFill>
                  <a:srgbClr val="7030A0"/>
                </a:solidFill>
              </a:rPr>
              <a:t>adorned with gems;</a:t>
            </a:r>
          </a:p>
          <a:p>
            <a:r>
              <a:rPr lang="en-US" sz="3000" i="1" dirty="0">
                <a:solidFill>
                  <a:srgbClr val="7030A0"/>
                </a:solidFill>
              </a:rPr>
              <a:t>His loins, a work of ivory</a:t>
            </a:r>
          </a:p>
          <a:p>
            <a:r>
              <a:rPr lang="en-US" sz="3000" i="1" dirty="0">
                <a:solidFill>
                  <a:srgbClr val="7030A0"/>
                </a:solidFill>
              </a:rPr>
              <a:t>covered with sapphires.</a:t>
            </a:r>
          </a:p>
          <a:p>
            <a:r>
              <a:rPr lang="en-US" sz="3000" i="1" dirty="0">
                <a:solidFill>
                  <a:srgbClr val="7030A0"/>
                </a:solidFill>
              </a:rPr>
              <a:t>His legs, pillars of alabaster,</a:t>
            </a:r>
          </a:p>
          <a:p>
            <a:r>
              <a:rPr lang="en-US" sz="3000" i="1" dirty="0">
                <a:solidFill>
                  <a:srgbClr val="7030A0"/>
                </a:solidFill>
              </a:rPr>
              <a:t>resting on golden pedestals.</a:t>
            </a:r>
          </a:p>
          <a:p>
            <a:r>
              <a:rPr lang="en-US" sz="3000" i="1" dirty="0">
                <a:solidFill>
                  <a:srgbClr val="7030A0"/>
                </a:solidFill>
              </a:rPr>
              <a:t>His appearance, like the Lebanon,</a:t>
            </a:r>
          </a:p>
          <a:p>
            <a:r>
              <a:rPr lang="en-US" sz="3000" i="1" dirty="0">
                <a:solidFill>
                  <a:srgbClr val="7030A0"/>
                </a:solidFill>
              </a:rPr>
              <a:t>imposing as the cedars.</a:t>
            </a:r>
          </a:p>
          <a:p>
            <a:r>
              <a:rPr lang="en-US" sz="3000" b="1" i="1" dirty="0">
                <a:solidFill>
                  <a:srgbClr val="7030A0"/>
                </a:solidFill>
              </a:rPr>
              <a:t>His mouth is sweetness itself;</a:t>
            </a:r>
          </a:p>
          <a:p>
            <a:r>
              <a:rPr lang="en-US" sz="3000" b="1" i="1" dirty="0">
                <a:solidFill>
                  <a:srgbClr val="7030A0"/>
                </a:solidFill>
              </a:rPr>
              <a:t>he is delightful in every way.</a:t>
            </a:r>
          </a:p>
          <a:p>
            <a:r>
              <a:rPr lang="en-US" sz="3000" b="1" i="1" dirty="0">
                <a:solidFill>
                  <a:srgbClr val="7030A0"/>
                </a:solidFill>
              </a:rPr>
              <a:t>Such is my lover, and such my friend.”</a:t>
            </a:r>
          </a:p>
          <a:p>
            <a:r>
              <a:rPr lang="en-US" sz="3000" i="1" dirty="0">
                <a:solidFill>
                  <a:srgbClr val="008AE6"/>
                </a:solidFill>
              </a:rPr>
              <a:t> </a:t>
            </a:r>
            <a:r>
              <a:rPr lang="en-US" sz="3000" dirty="0">
                <a:solidFill>
                  <a:srgbClr val="000000"/>
                </a:solidFill>
              </a:rPr>
              <a:t>– SoS. 4:15-5:1, 5:10, 14-16</a:t>
            </a:r>
          </a:p>
        </p:txBody>
      </p:sp>
      <p:sp>
        <p:nvSpPr>
          <p:cNvPr id="5" name="TextBox 4">
            <a:extLst>
              <a:ext uri="{FF2B5EF4-FFF2-40B4-BE49-F238E27FC236}">
                <a16:creationId xmlns:a16="http://schemas.microsoft.com/office/drawing/2014/main" id="{7DD09A54-9788-6E15-9588-532FEC581250}"/>
              </a:ext>
            </a:extLst>
          </p:cNvPr>
          <p:cNvSpPr txBox="1"/>
          <p:nvPr/>
        </p:nvSpPr>
        <p:spPr>
          <a:xfrm>
            <a:off x="2729597" y="66547"/>
            <a:ext cx="7865551" cy="707886"/>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srgbClr val="2D2D8A"/>
                </a:solidFill>
                <a:effectLst/>
                <a:uLnTx/>
                <a:uFillTx/>
                <a:latin typeface="Calibri" panose="020F0502020204030204" pitchFamily="34" charset="0"/>
                <a:ea typeface="Calibri" panose="020F0502020204030204" pitchFamily="34" charset="0"/>
                <a:cs typeface="Calibri" panose="020F0502020204030204" pitchFamily="34" charset="0"/>
                <a:sym typeface="Cochin" charset="0"/>
              </a:rPr>
              <a:t>Song of Solomon on Sex in Marriage</a:t>
            </a:r>
          </a:p>
        </p:txBody>
      </p:sp>
    </p:spTree>
    <p:extLst>
      <p:ext uri="{BB962C8B-B14F-4D97-AF65-F5344CB8AC3E}">
        <p14:creationId xmlns:p14="http://schemas.microsoft.com/office/powerpoint/2010/main" val="1086295304"/>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984643D-722B-771A-6782-325811870E81}"/>
              </a:ext>
            </a:extLst>
          </p:cNvPr>
          <p:cNvSpPr txBox="1"/>
          <p:nvPr/>
        </p:nvSpPr>
        <p:spPr>
          <a:xfrm>
            <a:off x="501270" y="771556"/>
            <a:ext cx="11767321" cy="5265288"/>
          </a:xfrm>
          <a:prstGeom prst="rect">
            <a:avLst/>
          </a:prstGeom>
          <a:noFill/>
        </p:spPr>
        <p:txBody>
          <a:bodyPr wrap="square">
            <a:spAutoFit/>
          </a:bodyPr>
          <a:lstStyle/>
          <a:p>
            <a:pPr>
              <a:lnSpc>
                <a:spcPct val="98000"/>
              </a:lnSpc>
            </a:pPr>
            <a:r>
              <a:rPr lang="en-US" sz="2900" b="1" dirty="0">
                <a:solidFill>
                  <a:srgbClr val="7030A0"/>
                </a:solidFill>
              </a:rPr>
              <a:t>“Some Christians try hard </a:t>
            </a:r>
            <a:r>
              <a:rPr lang="en-US" sz="2900" b="1" u="sng" dirty="0">
                <a:solidFill>
                  <a:srgbClr val="7030A0"/>
                </a:solidFill>
              </a:rPr>
              <a:t>not</a:t>
            </a:r>
            <a:r>
              <a:rPr lang="en-US" sz="2900" b="1" dirty="0">
                <a:solidFill>
                  <a:srgbClr val="7030A0"/>
                </a:solidFill>
              </a:rPr>
              <a:t> to believe that sex is inherently evil, but because of previous negative experiences, to them it certainly feels evil. The effects of these roadblocks can be lessened through a proper biblical understanding of sex, as well as through the practice of confession and repentance... It took me a while to realize how I was inadvertently insulting God by my hesitation to accept the holiness of sex and pleasure. I don’t have any problem imagining someone seeking God by enduring the pain of a fast. But what kind of God am I imagining if I can allow pain but not pleasure to reveal God’s presence in my life? Instead of being suspicious of pleasure and the physical and spiritual intimacy that comes from being with my wife, I need to adopt an attitude of profound gratefulness and awe.” </a:t>
            </a:r>
            <a:r>
              <a:rPr lang="en-US" sz="2400" b="1" i="1" dirty="0">
                <a:solidFill>
                  <a:srgbClr val="000000"/>
                </a:solidFill>
              </a:rPr>
              <a:t>– </a:t>
            </a:r>
            <a:r>
              <a:rPr lang="en-US" sz="2400" b="1" dirty="0">
                <a:solidFill>
                  <a:srgbClr val="000000"/>
                </a:solidFill>
              </a:rPr>
              <a:t>Gary Thomas</a:t>
            </a:r>
            <a:r>
              <a:rPr lang="en-US" sz="2400" b="1" i="1" dirty="0">
                <a:solidFill>
                  <a:srgbClr val="000000"/>
                </a:solidFill>
              </a:rPr>
              <a:t>, Sacred Marriage</a:t>
            </a:r>
            <a:endParaRPr lang="en-US" sz="3200" b="1" dirty="0">
              <a:solidFill>
                <a:srgbClr val="7030A0"/>
              </a:solidFill>
            </a:endParaRPr>
          </a:p>
        </p:txBody>
      </p:sp>
      <p:sp>
        <p:nvSpPr>
          <p:cNvPr id="6" name="TextBox 5">
            <a:extLst>
              <a:ext uri="{FF2B5EF4-FFF2-40B4-BE49-F238E27FC236}">
                <a16:creationId xmlns:a16="http://schemas.microsoft.com/office/drawing/2014/main" id="{2D65DF2E-F349-8D65-F98F-13E2C2B9144D}"/>
              </a:ext>
            </a:extLst>
          </p:cNvPr>
          <p:cNvSpPr txBox="1"/>
          <p:nvPr/>
        </p:nvSpPr>
        <p:spPr>
          <a:xfrm>
            <a:off x="831295" y="149803"/>
            <a:ext cx="10440615" cy="707886"/>
          </a:xfrm>
          <a:prstGeom prst="rect">
            <a:avLst/>
          </a:prstGeom>
          <a:noFill/>
        </p:spPr>
        <p:txBody>
          <a:bodyPr wrap="none" rtlCol="0">
            <a:spAutoFit/>
          </a:bodyPr>
          <a:lstStyle/>
          <a:p>
            <a:r>
              <a:rPr lang="en-US" sz="4000" b="1" dirty="0">
                <a:solidFill>
                  <a:srgbClr val="2D2D8A"/>
                </a:solidFill>
                <a:latin typeface="Calibri" panose="020F0502020204030204" pitchFamily="34" charset="0"/>
                <a:ea typeface="Calibri" panose="020F0502020204030204" pitchFamily="34" charset="0"/>
                <a:cs typeface="Calibri" panose="020F0502020204030204" pitchFamily="34" charset="0"/>
              </a:rPr>
              <a:t>We Should Embrace the Pleasure of Married Sex</a:t>
            </a:r>
          </a:p>
        </p:txBody>
      </p:sp>
      <p:sp>
        <p:nvSpPr>
          <p:cNvPr id="2" name="TextBox 1">
            <a:extLst>
              <a:ext uri="{FF2B5EF4-FFF2-40B4-BE49-F238E27FC236}">
                <a16:creationId xmlns:a16="http://schemas.microsoft.com/office/drawing/2014/main" id="{09A126C3-6316-9F3A-8ED0-9D2B64DDC01B}"/>
              </a:ext>
            </a:extLst>
          </p:cNvPr>
          <p:cNvSpPr txBox="1"/>
          <p:nvPr/>
        </p:nvSpPr>
        <p:spPr>
          <a:xfrm>
            <a:off x="501270" y="6036844"/>
            <a:ext cx="11767321" cy="2203745"/>
          </a:xfrm>
          <a:prstGeom prst="rect">
            <a:avLst/>
          </a:prstGeom>
          <a:noFill/>
        </p:spPr>
        <p:txBody>
          <a:bodyPr wrap="square">
            <a:spAutoFit/>
          </a:bodyPr>
          <a:lstStyle/>
          <a:p>
            <a:pPr>
              <a:lnSpc>
                <a:spcPct val="98000"/>
              </a:lnSpc>
            </a:pPr>
            <a:r>
              <a:rPr lang="en-US" sz="2900" b="1" dirty="0">
                <a:solidFill>
                  <a:srgbClr val="7030A0"/>
                </a:solidFill>
              </a:rPr>
              <a:t>“Satisfying sex is found only within God’s parameters.  When you give a gift to someone, how do you feel when you see that person enjoy and appreciate the gift?  In the same way, God created sex for pleasure and lifelong enjoyment in marriage.  Sex is to be awed, not considered awful.” </a:t>
            </a:r>
            <a:r>
              <a:rPr lang="en-US" sz="2400" dirty="0">
                <a:solidFill>
                  <a:srgbClr val="000000"/>
                </a:solidFill>
              </a:rPr>
              <a:t>– Shawn Bain, </a:t>
            </a:r>
            <a:r>
              <a:rPr lang="en-US" sz="2400" i="1" dirty="0">
                <a:solidFill>
                  <a:srgbClr val="000000"/>
                </a:solidFill>
              </a:rPr>
              <a:t>Marriage, A Reflection of God’s Image</a:t>
            </a:r>
          </a:p>
        </p:txBody>
      </p:sp>
    </p:spTree>
    <p:extLst>
      <p:ext uri="{BB962C8B-B14F-4D97-AF65-F5344CB8AC3E}">
        <p14:creationId xmlns:p14="http://schemas.microsoft.com/office/powerpoint/2010/main" val="372816246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984643D-722B-771A-6782-325811870E81}"/>
              </a:ext>
            </a:extLst>
          </p:cNvPr>
          <p:cNvSpPr txBox="1"/>
          <p:nvPr/>
        </p:nvSpPr>
        <p:spPr>
          <a:xfrm>
            <a:off x="501270" y="754618"/>
            <a:ext cx="11843130" cy="7572714"/>
          </a:xfrm>
          <a:prstGeom prst="rect">
            <a:avLst/>
          </a:prstGeom>
          <a:noFill/>
        </p:spPr>
        <p:txBody>
          <a:bodyPr wrap="square">
            <a:spAutoFit/>
          </a:bodyPr>
          <a:lstStyle/>
          <a:p>
            <a:pPr>
              <a:lnSpc>
                <a:spcPct val="98000"/>
              </a:lnSpc>
            </a:pPr>
            <a:r>
              <a:rPr lang="en-US" sz="2900" b="1" dirty="0">
                <a:solidFill>
                  <a:srgbClr val="7030A0"/>
                </a:solidFill>
              </a:rPr>
              <a:t>“A marriage devoid of passion and emotional desire for one another doesn’t fulfill the Biblical vision. But neither does the Bible pit romantic love against the essence of love, which is sacrificial commitment to the good of the other. Modern people think of love in such subjective terms that if there is any duty involved it is considered unhealthy...This is particularly true when it comes to sex. Many people believe that if you have sex with your spouse just to please him or her though you are not interested in sex yourself, it would be inauthentic or even oppressive. One of the reasons we believe in our culture that sex should always and only be the result of great passion is that so many people today have learned how to have sex outside of marriage, and this is a very different experience than having sex inside it. Outside of marriage, sex is accompanied by a desire to impress or entice someone. It is something like the thrill of the hunt. When you are seeking to draw in someone you don’t know, it injects risk, uncertainty, and pressure to the lovemaking that quickens the heartbeat and stirs the emotions. The fact is that “the thrill of the hunt” is not the only kind of thrill or passion available, nor is it the best</a:t>
            </a:r>
            <a:r>
              <a:rPr lang="en-US" sz="3200" b="1" dirty="0">
                <a:solidFill>
                  <a:srgbClr val="7030A0"/>
                </a:solidFill>
              </a:rPr>
              <a:t>.”</a:t>
            </a:r>
            <a:r>
              <a:rPr lang="en-US" sz="2400" b="1" i="1" dirty="0">
                <a:solidFill>
                  <a:srgbClr val="000000"/>
                </a:solidFill>
              </a:rPr>
              <a:t>– </a:t>
            </a:r>
            <a:r>
              <a:rPr lang="en-US" sz="2400" b="1" dirty="0">
                <a:solidFill>
                  <a:srgbClr val="000000"/>
                </a:solidFill>
              </a:rPr>
              <a:t>Tim and Kathy Keller</a:t>
            </a:r>
            <a:r>
              <a:rPr lang="en-US" sz="2400" b="1" i="1" dirty="0">
                <a:solidFill>
                  <a:srgbClr val="000000"/>
                </a:solidFill>
              </a:rPr>
              <a:t>, The Meaning of Marriage</a:t>
            </a:r>
            <a:endParaRPr lang="en-US" sz="2400" b="1" dirty="0">
              <a:solidFill>
                <a:srgbClr val="7030A0"/>
              </a:solidFill>
            </a:endParaRPr>
          </a:p>
        </p:txBody>
      </p:sp>
      <p:sp>
        <p:nvSpPr>
          <p:cNvPr id="6" name="TextBox 5">
            <a:extLst>
              <a:ext uri="{FF2B5EF4-FFF2-40B4-BE49-F238E27FC236}">
                <a16:creationId xmlns:a16="http://schemas.microsoft.com/office/drawing/2014/main" id="{2D65DF2E-F349-8D65-F98F-13E2C2B9144D}"/>
              </a:ext>
            </a:extLst>
          </p:cNvPr>
          <p:cNvSpPr txBox="1"/>
          <p:nvPr/>
        </p:nvSpPr>
        <p:spPr>
          <a:xfrm>
            <a:off x="2067422" y="149803"/>
            <a:ext cx="8532720" cy="707886"/>
          </a:xfrm>
          <a:prstGeom prst="rect">
            <a:avLst/>
          </a:prstGeom>
          <a:noFill/>
        </p:spPr>
        <p:txBody>
          <a:bodyPr wrap="none" rtlCol="0">
            <a:spAutoFit/>
          </a:bodyPr>
          <a:lstStyle/>
          <a:p>
            <a:r>
              <a:rPr lang="en-US" sz="4000" b="1" dirty="0">
                <a:solidFill>
                  <a:srgbClr val="2D2D8A"/>
                </a:solidFill>
                <a:latin typeface="Calibri" panose="020F0502020204030204" pitchFamily="34" charset="0"/>
                <a:ea typeface="Calibri" panose="020F0502020204030204" pitchFamily="34" charset="0"/>
                <a:cs typeface="Calibri" panose="020F0502020204030204" pitchFamily="34" charset="0"/>
              </a:rPr>
              <a:t>Marital Passion and Committed Service</a:t>
            </a:r>
          </a:p>
        </p:txBody>
      </p:sp>
    </p:spTree>
    <p:extLst>
      <p:ext uri="{BB962C8B-B14F-4D97-AF65-F5344CB8AC3E}">
        <p14:creationId xmlns:p14="http://schemas.microsoft.com/office/powerpoint/2010/main" val="47046284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D65DF2E-F349-8D65-F98F-13E2C2B9144D}"/>
              </a:ext>
            </a:extLst>
          </p:cNvPr>
          <p:cNvSpPr txBox="1"/>
          <p:nvPr/>
        </p:nvSpPr>
        <p:spPr>
          <a:xfrm>
            <a:off x="3199148" y="100006"/>
            <a:ext cx="5878661" cy="707886"/>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sym typeface="Cochin" charset="0"/>
              </a:rPr>
              <a:t>Romantic Love in Marriage</a:t>
            </a:r>
          </a:p>
        </p:txBody>
      </p:sp>
      <p:sp>
        <p:nvSpPr>
          <p:cNvPr id="4" name="TextBox 3">
            <a:extLst>
              <a:ext uri="{FF2B5EF4-FFF2-40B4-BE49-F238E27FC236}">
                <a16:creationId xmlns:a16="http://schemas.microsoft.com/office/drawing/2014/main" id="{727DA576-2F6E-7654-5518-F90504A5627B}"/>
              </a:ext>
            </a:extLst>
          </p:cNvPr>
          <p:cNvSpPr txBox="1"/>
          <p:nvPr/>
        </p:nvSpPr>
        <p:spPr>
          <a:xfrm>
            <a:off x="501268" y="830524"/>
            <a:ext cx="11741531" cy="7104830"/>
          </a:xfrm>
          <a:prstGeom prst="rect">
            <a:avLst/>
          </a:prstGeom>
          <a:noFill/>
        </p:spPr>
        <p:txBody>
          <a:bodyPr wrap="square">
            <a:spAutoFit/>
          </a:bodyPr>
          <a:lstStyle/>
          <a:p>
            <a:pPr marL="457200" indent="-457200">
              <a:lnSpc>
                <a:spcPct val="98000"/>
              </a:lnSpc>
              <a:buFont typeface="Arial" panose="020B0604020202020204" pitchFamily="34" charset="0"/>
              <a:buChar char="•"/>
              <a:defRPr/>
            </a:pPr>
            <a:r>
              <a:rPr lang="en-US" sz="3100" b="1" dirty="0">
                <a:solidFill>
                  <a:srgbClr val="7030A0"/>
                </a:solidFill>
              </a:rPr>
              <a:t>Our culture’s definition of romantic love should not be our goal.</a:t>
            </a:r>
          </a:p>
          <a:p>
            <a:pPr marL="457200" indent="-457200">
              <a:lnSpc>
                <a:spcPct val="98000"/>
              </a:lnSpc>
              <a:buFont typeface="Arial" panose="020B0604020202020204" pitchFamily="34" charset="0"/>
              <a:buChar char="•"/>
              <a:defRPr/>
            </a:pPr>
            <a:r>
              <a:rPr lang="en-US" sz="3100" b="1" dirty="0">
                <a:solidFill>
                  <a:srgbClr val="7030A0"/>
                </a:solidFill>
              </a:rPr>
              <a:t>When couples fall in love, a certain euphoric feeling is natural.</a:t>
            </a:r>
          </a:p>
          <a:p>
            <a:pPr marL="457200" indent="-457200">
              <a:lnSpc>
                <a:spcPct val="98000"/>
              </a:lnSpc>
              <a:buFont typeface="Arial" panose="020B0604020202020204" pitchFamily="34" charset="0"/>
              <a:buChar char="•"/>
              <a:defRPr/>
            </a:pPr>
            <a:r>
              <a:rPr lang="en-US" sz="3100" b="1" dirty="0">
                <a:solidFill>
                  <a:srgbClr val="7030A0"/>
                </a:solidFill>
              </a:rPr>
              <a:t>It is also natural for that “emotional high” to lessen at times when  couples must face the reality of the challenges and responsibilities of married life. </a:t>
            </a:r>
          </a:p>
          <a:p>
            <a:pPr marL="457200" lvl="0" indent="-457200">
              <a:lnSpc>
                <a:spcPct val="98000"/>
              </a:lnSpc>
              <a:buFont typeface="Arial" panose="020B0604020202020204" pitchFamily="34" charset="0"/>
              <a:buChar char="•"/>
              <a:defRPr/>
            </a:pPr>
            <a:r>
              <a:rPr lang="en-US" sz="3100" b="1" dirty="0">
                <a:solidFill>
                  <a:srgbClr val="7030A0"/>
                </a:solidFill>
              </a:rPr>
              <a:t>The world’s choice is often to seek a new “high” with someone else.</a:t>
            </a:r>
          </a:p>
          <a:p>
            <a:pPr marL="457200" marR="0" lvl="0" indent="-457200" algn="l" defTabSz="914400" rtl="0" eaLnBrk="0" fontAlgn="base" latinLnBrk="0" hangingPunct="0">
              <a:lnSpc>
                <a:spcPct val="98000"/>
              </a:lnSpc>
              <a:spcBef>
                <a:spcPct val="0"/>
              </a:spcBef>
              <a:spcAft>
                <a:spcPct val="0"/>
              </a:spcAft>
              <a:buClrTx/>
              <a:buSzTx/>
              <a:buFont typeface="Arial" panose="020B0604020202020204" pitchFamily="34" charset="0"/>
              <a:buChar char="•"/>
              <a:tabLst/>
              <a:defRPr/>
            </a:pPr>
            <a:r>
              <a:rPr lang="en-US" sz="3100" b="1" dirty="0">
                <a:solidFill>
                  <a:srgbClr val="7030A0"/>
                </a:solidFill>
              </a:rPr>
              <a:t>God expects us to be committed to serve each other’s needs even when we are not on an emotional high.</a:t>
            </a:r>
          </a:p>
          <a:p>
            <a:pPr marL="457200" lvl="0" indent="-457200">
              <a:lnSpc>
                <a:spcPct val="98000"/>
              </a:lnSpc>
              <a:buFont typeface="Arial" panose="020B0604020202020204" pitchFamily="34" charset="0"/>
              <a:buChar char="•"/>
              <a:defRPr/>
            </a:pPr>
            <a:r>
              <a:rPr lang="en-US" sz="3100" b="1" dirty="0">
                <a:solidFill>
                  <a:srgbClr val="7030A0"/>
                </a:solidFill>
              </a:rPr>
              <a:t>Married romantic love grows out of a decision to love in every way.  This ongoing unconditional commitment will lead to deeper romantic emotions, not the other way around.</a:t>
            </a:r>
          </a:p>
          <a:p>
            <a:pPr marL="457200" lvl="0" indent="-457200">
              <a:lnSpc>
                <a:spcPct val="98000"/>
              </a:lnSpc>
              <a:buFont typeface="Arial" panose="020B0604020202020204" pitchFamily="34" charset="0"/>
              <a:buChar char="•"/>
              <a:defRPr/>
            </a:pPr>
            <a:r>
              <a:rPr lang="en-US" sz="3100" b="1" dirty="0">
                <a:solidFill>
                  <a:srgbClr val="7030A0"/>
                </a:solidFill>
              </a:rPr>
              <a:t>Romantic love in a marriage is the passionate, all-consuming affection each spouse should feel as a result of years of mutual commitment and a decision to unconditionally love and serve each other in every way, every day.  That’s God’s plan.</a:t>
            </a:r>
          </a:p>
        </p:txBody>
      </p:sp>
      <p:sp>
        <p:nvSpPr>
          <p:cNvPr id="5" name="TextBox 4">
            <a:extLst>
              <a:ext uri="{FF2B5EF4-FFF2-40B4-BE49-F238E27FC236}">
                <a16:creationId xmlns:a16="http://schemas.microsoft.com/office/drawing/2014/main" id="{F372EC23-F994-02E0-7A0D-6D3F5AA589E4}"/>
              </a:ext>
            </a:extLst>
          </p:cNvPr>
          <p:cNvSpPr txBox="1"/>
          <p:nvPr/>
        </p:nvSpPr>
        <p:spPr>
          <a:xfrm rot="2494606">
            <a:off x="11213299" y="583159"/>
            <a:ext cx="1804737" cy="738664"/>
          </a:xfrm>
          <a:prstGeom prst="rect">
            <a:avLst/>
          </a:prstGeom>
          <a:solidFill>
            <a:srgbClr val="FFFF00"/>
          </a:solidFill>
        </p:spPr>
        <p:txBody>
          <a:bodyPr wrap="square" rtlCol="0">
            <a:spAutoFit/>
          </a:bodyPr>
          <a:lstStyle/>
          <a:p>
            <a:r>
              <a:rPr lang="en-US" dirty="0"/>
              <a:t>Review</a:t>
            </a:r>
          </a:p>
        </p:txBody>
      </p:sp>
    </p:spTree>
    <p:extLst>
      <p:ext uri="{BB962C8B-B14F-4D97-AF65-F5344CB8AC3E}">
        <p14:creationId xmlns:p14="http://schemas.microsoft.com/office/powerpoint/2010/main" val="2140204847"/>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984643D-722B-771A-6782-325811870E81}"/>
              </a:ext>
            </a:extLst>
          </p:cNvPr>
          <p:cNvSpPr txBox="1"/>
          <p:nvPr/>
        </p:nvSpPr>
        <p:spPr>
          <a:xfrm>
            <a:off x="501270" y="907016"/>
            <a:ext cx="11843130" cy="7059946"/>
          </a:xfrm>
          <a:prstGeom prst="rect">
            <a:avLst/>
          </a:prstGeom>
          <a:noFill/>
        </p:spPr>
        <p:txBody>
          <a:bodyPr wrap="square">
            <a:spAutoFit/>
          </a:bodyPr>
          <a:lstStyle/>
          <a:p>
            <a:pPr>
              <a:lnSpc>
                <a:spcPct val="98000"/>
              </a:lnSpc>
            </a:pPr>
            <a:r>
              <a:rPr lang="en-US" sz="2900" b="1" dirty="0">
                <a:solidFill>
                  <a:srgbClr val="7030A0"/>
                </a:solidFill>
              </a:rPr>
              <a:t>“Kathy and I were virgins when we married...that meant that on our wedding night we were not in any position to try to impress or entice one another. Frankly, that night I was clumsy and awkward and fell asleep anxious and discouraged. Sex was frustrating at first. It was the frustration of an artist who has in his head a picture or a story but lacks the skills to express it. However, we had fortunately not learned to use sex to impress, nor to mix the thrill of the dangerous and the forbidden with sexual stimulation and mistake it for love. With sex, we were trying to be vulnerable to each other, to give each other the gift of bare-faced rejoicing in one another, and to know the pleasure of giving one another pleasure. And as the weeks went by, and then the years, we did it better and better. Yes, it means making love sometimes when one or even both of you are not “in the mood.” But sex in a marriage, done to give joy rather than to impress, can change your mood on the spot. The best sex makes you want to weep tears of joy, not bask in the glow of a good performance.</a:t>
            </a:r>
            <a:r>
              <a:rPr lang="en-US" sz="3200" b="1" dirty="0">
                <a:solidFill>
                  <a:srgbClr val="7030A0"/>
                </a:solidFill>
              </a:rPr>
              <a:t>”</a:t>
            </a:r>
            <a:r>
              <a:rPr lang="en-US" sz="2400" b="1" i="1" dirty="0">
                <a:solidFill>
                  <a:srgbClr val="000000"/>
                </a:solidFill>
              </a:rPr>
              <a:t>– </a:t>
            </a:r>
            <a:r>
              <a:rPr lang="en-US" sz="2400" b="1" dirty="0">
                <a:solidFill>
                  <a:srgbClr val="000000"/>
                </a:solidFill>
              </a:rPr>
              <a:t>Tim and Kathy Keller</a:t>
            </a:r>
            <a:r>
              <a:rPr lang="en-US" sz="2400" b="1" i="1" dirty="0">
                <a:solidFill>
                  <a:srgbClr val="000000"/>
                </a:solidFill>
              </a:rPr>
              <a:t>, The Meaning of Marriage</a:t>
            </a:r>
            <a:endParaRPr lang="en-US" sz="2400" b="1" dirty="0">
              <a:solidFill>
                <a:srgbClr val="7030A0"/>
              </a:solidFill>
            </a:endParaRPr>
          </a:p>
        </p:txBody>
      </p:sp>
      <p:sp>
        <p:nvSpPr>
          <p:cNvPr id="6" name="TextBox 5">
            <a:extLst>
              <a:ext uri="{FF2B5EF4-FFF2-40B4-BE49-F238E27FC236}">
                <a16:creationId xmlns:a16="http://schemas.microsoft.com/office/drawing/2014/main" id="{2D65DF2E-F349-8D65-F98F-13E2C2B9144D}"/>
              </a:ext>
            </a:extLst>
          </p:cNvPr>
          <p:cNvSpPr txBox="1"/>
          <p:nvPr/>
        </p:nvSpPr>
        <p:spPr>
          <a:xfrm>
            <a:off x="2067422" y="149803"/>
            <a:ext cx="8532720" cy="707886"/>
          </a:xfrm>
          <a:prstGeom prst="rect">
            <a:avLst/>
          </a:prstGeom>
          <a:noFill/>
        </p:spPr>
        <p:txBody>
          <a:bodyPr wrap="none" rtlCol="0">
            <a:spAutoFit/>
          </a:bodyPr>
          <a:lstStyle/>
          <a:p>
            <a:r>
              <a:rPr lang="en-US" sz="4000" b="1" dirty="0">
                <a:solidFill>
                  <a:srgbClr val="2D2D8A"/>
                </a:solidFill>
                <a:latin typeface="Calibri" panose="020F0502020204030204" pitchFamily="34" charset="0"/>
                <a:ea typeface="Calibri" panose="020F0502020204030204" pitchFamily="34" charset="0"/>
                <a:cs typeface="Calibri" panose="020F0502020204030204" pitchFamily="34" charset="0"/>
              </a:rPr>
              <a:t>Marital Passion and Committed Service</a:t>
            </a:r>
          </a:p>
        </p:txBody>
      </p:sp>
    </p:spTree>
    <p:extLst>
      <p:ext uri="{BB962C8B-B14F-4D97-AF65-F5344CB8AC3E}">
        <p14:creationId xmlns:p14="http://schemas.microsoft.com/office/powerpoint/2010/main" val="214235423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984643D-722B-771A-6782-325811870E81}"/>
              </a:ext>
            </a:extLst>
          </p:cNvPr>
          <p:cNvSpPr txBox="1"/>
          <p:nvPr/>
        </p:nvSpPr>
        <p:spPr>
          <a:xfrm>
            <a:off x="501270" y="856216"/>
            <a:ext cx="11843130" cy="7090146"/>
          </a:xfrm>
          <a:prstGeom prst="rect">
            <a:avLst/>
          </a:prstGeom>
          <a:noFill/>
        </p:spPr>
        <p:txBody>
          <a:bodyPr wrap="square">
            <a:spAutoFit/>
          </a:bodyPr>
          <a:lstStyle/>
          <a:p>
            <a:pPr>
              <a:lnSpc>
                <a:spcPct val="98000"/>
              </a:lnSpc>
            </a:pPr>
            <a:r>
              <a:rPr lang="en-US" sz="2900" b="1" dirty="0">
                <a:solidFill>
                  <a:srgbClr val="7030A0"/>
                </a:solidFill>
              </a:rPr>
              <a:t>“The nature of sexual desire is such that it bestows tremendous relational power. The only sexual life a Christian spouse can legitimately enjoy is the romantic life a spouse chooses to provide. This makes manipulation and rejection ever-present spectators in the marital bed. Anything denied physically becomes an absolute denial, because there is no other legitimate outlet... Where sex becomes spiritually debilitating is when it ceases to become reciprocal. One of the problems with adolescent sexual awakening — as well as with a fascination with pornography and the like — is that it is usually divorced from the concept of giving. It too quickly becomes all about experiencing, receiving, — in a word, about getting. Sex gives us a capacity to give to someone in a startlingly unique and human way. And yet sex is often used to take, to demand, to coerce, to shame, and to harm. Honestly ask yourself these questions: Is sex something I’m giving to my spouse, or am I withholding it? Is sex something I am demanding, or offering? Is sex something I am using as a tool of manipulation, or as an expression of generous love?” </a:t>
            </a:r>
            <a:r>
              <a:rPr lang="en-US" sz="2400" b="1" i="1" dirty="0">
                <a:solidFill>
                  <a:srgbClr val="000000"/>
                </a:solidFill>
              </a:rPr>
              <a:t>– </a:t>
            </a:r>
            <a:r>
              <a:rPr lang="en-US" sz="2400" b="1" dirty="0">
                <a:solidFill>
                  <a:srgbClr val="000000"/>
                </a:solidFill>
              </a:rPr>
              <a:t>Gary Thomas</a:t>
            </a:r>
            <a:r>
              <a:rPr lang="en-US" sz="2400" b="1" i="1" dirty="0">
                <a:solidFill>
                  <a:srgbClr val="000000"/>
                </a:solidFill>
              </a:rPr>
              <a:t>, Sacred Marriage</a:t>
            </a:r>
            <a:endParaRPr lang="en-US" sz="2400" b="1" dirty="0">
              <a:solidFill>
                <a:srgbClr val="7030A0"/>
              </a:solidFill>
            </a:endParaRPr>
          </a:p>
        </p:txBody>
      </p:sp>
      <p:sp>
        <p:nvSpPr>
          <p:cNvPr id="6" name="TextBox 5">
            <a:extLst>
              <a:ext uri="{FF2B5EF4-FFF2-40B4-BE49-F238E27FC236}">
                <a16:creationId xmlns:a16="http://schemas.microsoft.com/office/drawing/2014/main" id="{2D65DF2E-F349-8D65-F98F-13E2C2B9144D}"/>
              </a:ext>
            </a:extLst>
          </p:cNvPr>
          <p:cNvSpPr txBox="1"/>
          <p:nvPr/>
        </p:nvSpPr>
        <p:spPr>
          <a:xfrm>
            <a:off x="1677957" y="149803"/>
            <a:ext cx="8796895" cy="707886"/>
          </a:xfrm>
          <a:prstGeom prst="rect">
            <a:avLst/>
          </a:prstGeom>
          <a:noFill/>
        </p:spPr>
        <p:txBody>
          <a:bodyPr wrap="none" rtlCol="0">
            <a:spAutoFit/>
          </a:bodyPr>
          <a:lstStyle/>
          <a:p>
            <a:r>
              <a:rPr lang="en-US" sz="4000" b="1" dirty="0">
                <a:solidFill>
                  <a:srgbClr val="2D2D8A"/>
                </a:solidFill>
                <a:latin typeface="Calibri" panose="020F0502020204030204" pitchFamily="34" charset="0"/>
                <a:ea typeface="Calibri" panose="020F0502020204030204" pitchFamily="34" charset="0"/>
                <a:cs typeface="Calibri" panose="020F0502020204030204" pitchFamily="34" charset="0"/>
              </a:rPr>
              <a:t>The “Power of Sex” Must Not Be Abused</a:t>
            </a:r>
          </a:p>
        </p:txBody>
      </p:sp>
    </p:spTree>
    <p:extLst>
      <p:ext uri="{BB962C8B-B14F-4D97-AF65-F5344CB8AC3E}">
        <p14:creationId xmlns:p14="http://schemas.microsoft.com/office/powerpoint/2010/main" val="373976387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984643D-722B-771A-6782-325811870E81}"/>
              </a:ext>
            </a:extLst>
          </p:cNvPr>
          <p:cNvSpPr txBox="1"/>
          <p:nvPr/>
        </p:nvSpPr>
        <p:spPr>
          <a:xfrm>
            <a:off x="558800" y="822356"/>
            <a:ext cx="11563904" cy="6305444"/>
          </a:xfrm>
          <a:prstGeom prst="rect">
            <a:avLst/>
          </a:prstGeom>
          <a:noFill/>
        </p:spPr>
        <p:txBody>
          <a:bodyPr wrap="square">
            <a:spAutoFit/>
          </a:bodyPr>
          <a:lstStyle/>
          <a:p>
            <a:pPr>
              <a:lnSpc>
                <a:spcPct val="98000"/>
              </a:lnSpc>
            </a:pPr>
            <a:r>
              <a:rPr lang="en-US" sz="3200" b="1" dirty="0">
                <a:solidFill>
                  <a:srgbClr val="7030A0"/>
                </a:solidFill>
              </a:rPr>
              <a:t>“You can never stop thinking about something by trying not to think about it.  If you want to get something out of your mind, you must think about something else.  Starve your eyes.  Bounce your eyes away from every person, billboard, magazine, newspaper ad, etc., that is immodest and sexually provocative.  This eye starvation will create a hunger for the one God wants you to hunger for...your spouse.  Daydream about her.  Don’t just empty out evil fantasies.  Fill up with the love of your spouse.  It’s an intoxication God allows (Prov. 5:19).  Jesus Himself also taught this empty out and then fill up principle (Luke 11:24-26)...Learn humility.  Viewing pornography is selfish and arrogant; it is an “evil thing” that results from being “self-seeking” (James 3:13-16).”  </a:t>
            </a:r>
            <a:r>
              <a:rPr lang="en-US" sz="2800" dirty="0">
                <a:solidFill>
                  <a:srgbClr val="000000"/>
                </a:solidFill>
              </a:rPr>
              <a:t>– Jeff May and Steve Klein, </a:t>
            </a:r>
            <a:r>
              <a:rPr lang="en-US" sz="2800" i="1" dirty="0">
                <a:solidFill>
                  <a:srgbClr val="000000"/>
                </a:solidFill>
              </a:rPr>
              <a:t>How to Build Your Dream Home</a:t>
            </a:r>
          </a:p>
        </p:txBody>
      </p:sp>
      <p:sp>
        <p:nvSpPr>
          <p:cNvPr id="6" name="TextBox 5">
            <a:extLst>
              <a:ext uri="{FF2B5EF4-FFF2-40B4-BE49-F238E27FC236}">
                <a16:creationId xmlns:a16="http://schemas.microsoft.com/office/drawing/2014/main" id="{2D65DF2E-F349-8D65-F98F-13E2C2B9144D}"/>
              </a:ext>
            </a:extLst>
          </p:cNvPr>
          <p:cNvSpPr txBox="1"/>
          <p:nvPr/>
        </p:nvSpPr>
        <p:spPr>
          <a:xfrm>
            <a:off x="674261" y="118531"/>
            <a:ext cx="11570667" cy="707886"/>
          </a:xfrm>
          <a:prstGeom prst="rect">
            <a:avLst/>
          </a:prstGeom>
          <a:noFill/>
        </p:spPr>
        <p:txBody>
          <a:bodyPr wrap="none" rtlCol="0">
            <a:spAutoFit/>
          </a:bodyPr>
          <a:lstStyle/>
          <a:p>
            <a:pPr algn="ctr"/>
            <a:r>
              <a:rPr lang="en-US" sz="4000" b="1" dirty="0">
                <a:solidFill>
                  <a:srgbClr val="2D2D8A"/>
                </a:solidFill>
                <a:latin typeface="Calibri" panose="020F0502020204030204" pitchFamily="34" charset="0"/>
                <a:ea typeface="Calibri" panose="020F0502020204030204" pitchFamily="34" charset="0"/>
                <a:cs typeface="Calibri" panose="020F0502020204030204" pitchFamily="34" charset="0"/>
              </a:rPr>
              <a:t>Replacing Temptation with the Desire for Our Spouse </a:t>
            </a:r>
          </a:p>
        </p:txBody>
      </p:sp>
    </p:spTree>
    <p:extLst>
      <p:ext uri="{BB962C8B-B14F-4D97-AF65-F5344CB8AC3E}">
        <p14:creationId xmlns:p14="http://schemas.microsoft.com/office/powerpoint/2010/main" val="414942564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984643D-722B-771A-6782-325811870E81}"/>
              </a:ext>
            </a:extLst>
          </p:cNvPr>
          <p:cNvSpPr txBox="1"/>
          <p:nvPr/>
        </p:nvSpPr>
        <p:spPr>
          <a:xfrm>
            <a:off x="618739" y="1439373"/>
            <a:ext cx="11767321" cy="3349700"/>
          </a:xfrm>
          <a:prstGeom prst="rect">
            <a:avLst/>
          </a:prstGeom>
          <a:noFill/>
        </p:spPr>
        <p:txBody>
          <a:bodyPr wrap="square">
            <a:spAutoFit/>
          </a:bodyPr>
          <a:lstStyle/>
          <a:p>
            <a:pPr>
              <a:lnSpc>
                <a:spcPct val="98000"/>
              </a:lnSpc>
            </a:pPr>
            <a:r>
              <a:rPr lang="en-US" sz="3200" b="1" dirty="0">
                <a:solidFill>
                  <a:srgbClr val="7030A0"/>
                </a:solidFill>
              </a:rPr>
              <a:t>“The believer who conducts his marriage as in the Lord will seek to make his marriage transcend mere sexuality by emphasizing his fellowship with God. Then the spouse is not only a sexual partner but also and above all a brother or sister in Christ. In this way the instinctive longing inherent in all love becomes real: our earthly lives are transmuted into lives with God.”</a:t>
            </a:r>
            <a:r>
              <a:rPr lang="en-US" sz="3200" dirty="0">
                <a:solidFill>
                  <a:srgbClr val="7030A0"/>
                </a:solidFill>
              </a:rPr>
              <a:t> </a:t>
            </a:r>
            <a:r>
              <a:rPr lang="en-US" sz="2400" dirty="0">
                <a:solidFill>
                  <a:srgbClr val="000000"/>
                </a:solidFill>
              </a:rPr>
              <a:t>– Otto Piper, </a:t>
            </a:r>
            <a:r>
              <a:rPr lang="en-US" sz="2400" i="1" dirty="0">
                <a:solidFill>
                  <a:srgbClr val="000000"/>
                </a:solidFill>
              </a:rPr>
              <a:t>Biblical View of Sex and Marriage</a:t>
            </a:r>
          </a:p>
        </p:txBody>
      </p:sp>
      <p:sp>
        <p:nvSpPr>
          <p:cNvPr id="6" name="TextBox 5">
            <a:extLst>
              <a:ext uri="{FF2B5EF4-FFF2-40B4-BE49-F238E27FC236}">
                <a16:creationId xmlns:a16="http://schemas.microsoft.com/office/drawing/2014/main" id="{2D65DF2E-F349-8D65-F98F-13E2C2B9144D}"/>
              </a:ext>
            </a:extLst>
          </p:cNvPr>
          <p:cNvSpPr txBox="1"/>
          <p:nvPr/>
        </p:nvSpPr>
        <p:spPr>
          <a:xfrm>
            <a:off x="831295" y="149803"/>
            <a:ext cx="11204029" cy="1323439"/>
          </a:xfrm>
          <a:prstGeom prst="rect">
            <a:avLst/>
          </a:prstGeom>
          <a:noFill/>
        </p:spPr>
        <p:txBody>
          <a:bodyPr wrap="none" rtlCol="0">
            <a:spAutoFit/>
          </a:bodyPr>
          <a:lstStyle/>
          <a:p>
            <a:pPr algn="ctr"/>
            <a:r>
              <a:rPr lang="en-US" sz="4000" b="1" dirty="0">
                <a:solidFill>
                  <a:srgbClr val="2D2D8A"/>
                </a:solidFill>
                <a:latin typeface="Calibri" panose="020F0502020204030204" pitchFamily="34" charset="0"/>
                <a:ea typeface="Calibri" panose="020F0502020204030204" pitchFamily="34" charset="0"/>
                <a:cs typeface="Calibri" panose="020F0502020204030204" pitchFamily="34" charset="0"/>
              </a:rPr>
              <a:t>While Pleasure is Good, </a:t>
            </a:r>
          </a:p>
          <a:p>
            <a:pPr algn="ctr"/>
            <a:r>
              <a:rPr lang="en-US" sz="4000" b="1" dirty="0">
                <a:solidFill>
                  <a:srgbClr val="2D2D8A"/>
                </a:solidFill>
                <a:latin typeface="Calibri" panose="020F0502020204030204" pitchFamily="34" charset="0"/>
                <a:ea typeface="Calibri" panose="020F0502020204030204" pitchFamily="34" charset="0"/>
                <a:cs typeface="Calibri" panose="020F0502020204030204" pitchFamily="34" charset="0"/>
              </a:rPr>
              <a:t>Sex Embodies Far More Profound Spiritual Realities </a:t>
            </a:r>
          </a:p>
        </p:txBody>
      </p:sp>
      <p:sp>
        <p:nvSpPr>
          <p:cNvPr id="4" name="TextBox 3">
            <a:extLst>
              <a:ext uri="{FF2B5EF4-FFF2-40B4-BE49-F238E27FC236}">
                <a16:creationId xmlns:a16="http://schemas.microsoft.com/office/drawing/2014/main" id="{1649DE99-E024-B2A7-7CD6-6B9DFA430CE8}"/>
              </a:ext>
            </a:extLst>
          </p:cNvPr>
          <p:cNvSpPr txBox="1"/>
          <p:nvPr/>
        </p:nvSpPr>
        <p:spPr>
          <a:xfrm>
            <a:off x="634313" y="4775245"/>
            <a:ext cx="11767321" cy="3349700"/>
          </a:xfrm>
          <a:prstGeom prst="rect">
            <a:avLst/>
          </a:prstGeom>
          <a:noFill/>
        </p:spPr>
        <p:txBody>
          <a:bodyPr wrap="square">
            <a:spAutoFit/>
          </a:bodyPr>
          <a:lstStyle/>
          <a:p>
            <a:pPr>
              <a:lnSpc>
                <a:spcPct val="98000"/>
              </a:lnSpc>
            </a:pPr>
            <a:r>
              <a:rPr lang="en-US" sz="3200" b="1" dirty="0">
                <a:solidFill>
                  <a:srgbClr val="7030A0"/>
                </a:solidFill>
              </a:rPr>
              <a:t>“Although sex is a physical act of pleasure, it is a holy, spiritual connection with God.  God does not turn His eyes when a husband and wife are in bed.  Neither should you turn yours away from God when you share your body with your mate. This is God’s idea for sexual feelings and fulfillment being reserved for marriage.  God called this part of His creation “very good” (Gen. 1:31).” </a:t>
            </a:r>
            <a:r>
              <a:rPr lang="en-US" sz="2400" dirty="0">
                <a:solidFill>
                  <a:srgbClr val="000000"/>
                </a:solidFill>
              </a:rPr>
              <a:t>– Shawn Bain, </a:t>
            </a:r>
            <a:r>
              <a:rPr lang="en-US" sz="2400" i="1" dirty="0">
                <a:solidFill>
                  <a:srgbClr val="000000"/>
                </a:solidFill>
              </a:rPr>
              <a:t>Marriage, A Reflection of God’s Image</a:t>
            </a:r>
          </a:p>
        </p:txBody>
      </p:sp>
    </p:spTree>
    <p:extLst>
      <p:ext uri="{BB962C8B-B14F-4D97-AF65-F5344CB8AC3E}">
        <p14:creationId xmlns:p14="http://schemas.microsoft.com/office/powerpoint/2010/main" val="354590897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D65DF2E-F349-8D65-F98F-13E2C2B9144D}"/>
              </a:ext>
            </a:extLst>
          </p:cNvPr>
          <p:cNvSpPr txBox="1"/>
          <p:nvPr/>
        </p:nvSpPr>
        <p:spPr>
          <a:xfrm>
            <a:off x="957687" y="149803"/>
            <a:ext cx="10951268" cy="707886"/>
          </a:xfrm>
          <a:prstGeom prst="rect">
            <a:avLst/>
          </a:prstGeom>
          <a:noFill/>
        </p:spPr>
        <p:txBody>
          <a:bodyPr wrap="none" rtlCol="0">
            <a:spAutoFit/>
          </a:bodyPr>
          <a:lstStyle/>
          <a:p>
            <a:pPr algn="ctr"/>
            <a:r>
              <a:rPr lang="en-US" sz="4000" b="1" dirty="0">
                <a:solidFill>
                  <a:srgbClr val="2D2D8A"/>
                </a:solidFill>
                <a:latin typeface="Calibri" panose="020F0502020204030204" pitchFamily="34" charset="0"/>
                <a:ea typeface="Calibri" panose="020F0502020204030204" pitchFamily="34" charset="0"/>
                <a:cs typeface="Calibri" panose="020F0502020204030204" pitchFamily="34" charset="0"/>
              </a:rPr>
              <a:t>A Scripture on Abuse of the One Flesh Relationship</a:t>
            </a:r>
          </a:p>
        </p:txBody>
      </p:sp>
      <p:sp>
        <p:nvSpPr>
          <p:cNvPr id="2" name="TextBox 1">
            <a:extLst>
              <a:ext uri="{FF2B5EF4-FFF2-40B4-BE49-F238E27FC236}">
                <a16:creationId xmlns:a16="http://schemas.microsoft.com/office/drawing/2014/main" id="{F70D9586-3E5D-8EB1-BA10-BE81E75641B7}"/>
              </a:ext>
            </a:extLst>
          </p:cNvPr>
          <p:cNvSpPr txBox="1"/>
          <p:nvPr/>
        </p:nvSpPr>
        <p:spPr>
          <a:xfrm>
            <a:off x="549660" y="1280113"/>
            <a:ext cx="11767321" cy="5883149"/>
          </a:xfrm>
          <a:prstGeom prst="rect">
            <a:avLst/>
          </a:prstGeom>
          <a:noFill/>
        </p:spPr>
        <p:txBody>
          <a:bodyPr wrap="square">
            <a:spAutoFit/>
          </a:bodyPr>
          <a:lstStyle/>
          <a:p>
            <a:pPr>
              <a:lnSpc>
                <a:spcPct val="98000"/>
              </a:lnSpc>
            </a:pPr>
            <a:r>
              <a:rPr lang="en-US" sz="3200" b="1" dirty="0">
                <a:solidFill>
                  <a:srgbClr val="7030A0"/>
                </a:solidFill>
              </a:rPr>
              <a:t> </a:t>
            </a:r>
            <a:r>
              <a:rPr lang="en-US" sz="3200" b="1" dirty="0">
                <a:solidFill>
                  <a:schemeClr val="tx2"/>
                </a:solidFill>
              </a:rPr>
              <a:t>1 Corinthians 6: 15-20:</a:t>
            </a:r>
          </a:p>
          <a:p>
            <a:pPr>
              <a:lnSpc>
                <a:spcPct val="98000"/>
              </a:lnSpc>
            </a:pPr>
            <a:r>
              <a:rPr lang="en-US" sz="3200" b="1" i="1" dirty="0">
                <a:solidFill>
                  <a:srgbClr val="2D2D8A"/>
                </a:solidFill>
              </a:rPr>
              <a:t>“Do you not know that your bodies are members of Christ? Shall I then take the members of Christ and make them members of a prostitute? Never! Or do you not know that he who is joined to a prostitute becomes one body with her? For, as it is written, “The two will become one flesh.” But he who is joined to the Lord becomes one spirit with him. Flee from sexual immorality. Every other sin a person commits is outside the body, but the sexually immoral person sins against his own body. Or do you not know that your body is a temple of the Holy Spirit within you, whom you have from God? You are not your own, for you were bought with a price. So, glorify God in your body.”</a:t>
            </a:r>
            <a:endParaRPr lang="en-US" sz="2400" i="1" dirty="0">
              <a:solidFill>
                <a:srgbClr val="2D2D8A"/>
              </a:solidFill>
            </a:endParaRPr>
          </a:p>
        </p:txBody>
      </p:sp>
    </p:spTree>
    <p:extLst>
      <p:ext uri="{BB962C8B-B14F-4D97-AF65-F5344CB8AC3E}">
        <p14:creationId xmlns:p14="http://schemas.microsoft.com/office/powerpoint/2010/main" val="1820874481"/>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D65DF2E-F349-8D65-F98F-13E2C2B9144D}"/>
              </a:ext>
            </a:extLst>
          </p:cNvPr>
          <p:cNvSpPr txBox="1"/>
          <p:nvPr/>
        </p:nvSpPr>
        <p:spPr>
          <a:xfrm>
            <a:off x="831295" y="149803"/>
            <a:ext cx="11204029" cy="1323439"/>
          </a:xfrm>
          <a:prstGeom prst="rect">
            <a:avLst/>
          </a:prstGeom>
          <a:noFill/>
        </p:spPr>
        <p:txBody>
          <a:bodyPr wrap="none" rtlCol="0">
            <a:spAutoFit/>
          </a:bodyPr>
          <a:lstStyle/>
          <a:p>
            <a:pPr algn="ctr"/>
            <a:r>
              <a:rPr lang="en-US" sz="4000" b="1" dirty="0">
                <a:solidFill>
                  <a:srgbClr val="2D2D8A"/>
                </a:solidFill>
                <a:latin typeface="Calibri" panose="020F0502020204030204" pitchFamily="34" charset="0"/>
                <a:ea typeface="Calibri" panose="020F0502020204030204" pitchFamily="34" charset="0"/>
                <a:cs typeface="Calibri" panose="020F0502020204030204" pitchFamily="34" charset="0"/>
              </a:rPr>
              <a:t>While Pleasure is Good, </a:t>
            </a:r>
          </a:p>
          <a:p>
            <a:pPr algn="ctr"/>
            <a:r>
              <a:rPr lang="en-US" sz="4000" b="1" dirty="0">
                <a:solidFill>
                  <a:srgbClr val="2D2D8A"/>
                </a:solidFill>
                <a:latin typeface="Calibri" panose="020F0502020204030204" pitchFamily="34" charset="0"/>
                <a:ea typeface="Calibri" panose="020F0502020204030204" pitchFamily="34" charset="0"/>
                <a:cs typeface="Calibri" panose="020F0502020204030204" pitchFamily="34" charset="0"/>
              </a:rPr>
              <a:t>Sex Embodies Far More Profound Spiritual Realities </a:t>
            </a:r>
          </a:p>
        </p:txBody>
      </p:sp>
      <p:sp>
        <p:nvSpPr>
          <p:cNvPr id="2" name="TextBox 1">
            <a:extLst>
              <a:ext uri="{FF2B5EF4-FFF2-40B4-BE49-F238E27FC236}">
                <a16:creationId xmlns:a16="http://schemas.microsoft.com/office/drawing/2014/main" id="{F70D9586-3E5D-8EB1-BA10-BE81E75641B7}"/>
              </a:ext>
            </a:extLst>
          </p:cNvPr>
          <p:cNvSpPr txBox="1"/>
          <p:nvPr/>
        </p:nvSpPr>
        <p:spPr>
          <a:xfrm>
            <a:off x="549648" y="1754246"/>
            <a:ext cx="11767321" cy="5883149"/>
          </a:xfrm>
          <a:prstGeom prst="rect">
            <a:avLst/>
          </a:prstGeom>
          <a:noFill/>
        </p:spPr>
        <p:txBody>
          <a:bodyPr wrap="square">
            <a:spAutoFit/>
          </a:bodyPr>
          <a:lstStyle/>
          <a:p>
            <a:pPr>
              <a:lnSpc>
                <a:spcPct val="98000"/>
              </a:lnSpc>
            </a:pPr>
            <a:r>
              <a:rPr lang="en-US" sz="3200" b="1" dirty="0">
                <a:solidFill>
                  <a:srgbClr val="7030A0"/>
                </a:solidFill>
              </a:rPr>
              <a:t>“When Paul tells us that our bodies are temples of the Holy Spirit (1 Corinthians 6:19), our contemplations on the significance of sex take on an entirely new meaning. What a woman is allowing inside her, what a man is willingly entering — in a Christian marriage, these are sanctified bodies. If Paul tells us that a man is not to join himself to a prostitute because his body is a holy temple — that is, if we are to use such imagery to avoid sinning — can a Christian not use the same imagery to be drawn into God’s presence in a unique way as he joins his body with his wife? Isn’t he somehow entering God’s temple... when he joins himself to a fellow believer? And isn’t this a tacit encouragement to perhaps even think about God as your body is joined with your spouse?”</a:t>
            </a:r>
            <a:r>
              <a:rPr lang="en-US" sz="2400" i="1" dirty="0">
                <a:solidFill>
                  <a:srgbClr val="000000"/>
                </a:solidFill>
              </a:rPr>
              <a:t>– </a:t>
            </a:r>
            <a:r>
              <a:rPr lang="en-US" sz="2400" dirty="0">
                <a:solidFill>
                  <a:srgbClr val="000000"/>
                </a:solidFill>
              </a:rPr>
              <a:t>Gary Thomas</a:t>
            </a:r>
            <a:r>
              <a:rPr lang="en-US" sz="2400" i="1" dirty="0">
                <a:solidFill>
                  <a:srgbClr val="000000"/>
                </a:solidFill>
              </a:rPr>
              <a:t>, Sacred Marriage</a:t>
            </a:r>
          </a:p>
        </p:txBody>
      </p:sp>
    </p:spTree>
    <p:extLst>
      <p:ext uri="{BB962C8B-B14F-4D97-AF65-F5344CB8AC3E}">
        <p14:creationId xmlns:p14="http://schemas.microsoft.com/office/powerpoint/2010/main" val="96476511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2"/>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D65DF2E-F349-8D65-F98F-13E2C2B9144D}"/>
              </a:ext>
            </a:extLst>
          </p:cNvPr>
          <p:cNvSpPr txBox="1"/>
          <p:nvPr/>
        </p:nvSpPr>
        <p:spPr>
          <a:xfrm>
            <a:off x="546934" y="234469"/>
            <a:ext cx="11569577" cy="707886"/>
          </a:xfrm>
          <a:prstGeom prst="rect">
            <a:avLst/>
          </a:prstGeom>
          <a:noFill/>
        </p:spPr>
        <p:txBody>
          <a:bodyPr wrap="none" rtlCol="0">
            <a:spAutoFit/>
          </a:bodyPr>
          <a:lstStyle/>
          <a:p>
            <a:pPr algn="ctr"/>
            <a:r>
              <a:rPr lang="en-US" sz="4000" b="1" dirty="0">
                <a:solidFill>
                  <a:srgbClr val="2D2D8A"/>
                </a:solidFill>
                <a:latin typeface="Calibri" panose="020F0502020204030204" pitchFamily="34" charset="0"/>
                <a:ea typeface="Calibri" panose="020F0502020204030204" pitchFamily="34" charset="0"/>
                <a:cs typeface="Calibri" panose="020F0502020204030204" pitchFamily="34" charset="0"/>
              </a:rPr>
              <a:t>Sex As a Uniting Act: Commitment to Total “Oneness”</a:t>
            </a:r>
          </a:p>
        </p:txBody>
      </p:sp>
      <p:sp>
        <p:nvSpPr>
          <p:cNvPr id="2" name="TextBox 1">
            <a:extLst>
              <a:ext uri="{FF2B5EF4-FFF2-40B4-BE49-F238E27FC236}">
                <a16:creationId xmlns:a16="http://schemas.microsoft.com/office/drawing/2014/main" id="{F70D9586-3E5D-8EB1-BA10-BE81E75641B7}"/>
              </a:ext>
            </a:extLst>
          </p:cNvPr>
          <p:cNvSpPr txBox="1"/>
          <p:nvPr/>
        </p:nvSpPr>
        <p:spPr>
          <a:xfrm>
            <a:off x="549648" y="1093851"/>
            <a:ext cx="11767321" cy="7240765"/>
          </a:xfrm>
          <a:prstGeom prst="rect">
            <a:avLst/>
          </a:prstGeom>
          <a:noFill/>
        </p:spPr>
        <p:txBody>
          <a:bodyPr wrap="square">
            <a:spAutoFit/>
          </a:bodyPr>
          <a:lstStyle/>
          <a:p>
            <a:pPr>
              <a:lnSpc>
                <a:spcPct val="98000"/>
              </a:lnSpc>
            </a:pPr>
            <a:r>
              <a:rPr lang="en-US" sz="3000" b="1" dirty="0">
                <a:solidFill>
                  <a:srgbClr val="7030A0"/>
                </a:solidFill>
              </a:rPr>
              <a:t>“Paul...understands becoming “one flesh” here [1 Cor. 6] to mean...the personal union of a man and woman at all levels of their lives. Paul, then, is decrying the monstrosity of physical oneness without all the other kinds of oneness that every sex act should mirror...In short, according to Paul, sex with a prostitute is wrong because every sex act is supposed to be a uniting act. Paul insists it is radically dissonant to give your body to someone to whom you will not also commit your whole life... To call the marriage “one flesh,” then, means that sex is understood as both a sign of that personal, legal union and a means to accomplish it. The Bible says don’t unite with someone physically unless you are also willing to unite with the person emotionally, personally, socially, economically, and legally. Don’t become physically naked and vulnerable to the other person without becoming vulnerable in every other way...Then, once you have given yourself in marriage, sex is a way of maintaining and deepening that union as the years go by.”</a:t>
            </a:r>
            <a:r>
              <a:rPr lang="en-US" sz="3000" dirty="0">
                <a:solidFill>
                  <a:srgbClr val="000000"/>
                </a:solidFill>
              </a:rPr>
              <a:t>–</a:t>
            </a:r>
            <a:r>
              <a:rPr lang="en-US" sz="3000" b="1" i="1" dirty="0">
                <a:solidFill>
                  <a:srgbClr val="000000"/>
                </a:solidFill>
              </a:rPr>
              <a:t> </a:t>
            </a:r>
            <a:r>
              <a:rPr lang="en-US" sz="2400" dirty="0">
                <a:solidFill>
                  <a:srgbClr val="000000"/>
                </a:solidFill>
              </a:rPr>
              <a:t>Tim and Kathy Keller</a:t>
            </a:r>
            <a:r>
              <a:rPr lang="en-US" sz="2400" i="1" dirty="0">
                <a:solidFill>
                  <a:srgbClr val="000000"/>
                </a:solidFill>
              </a:rPr>
              <a:t>, The Meaning of Marriage</a:t>
            </a:r>
          </a:p>
        </p:txBody>
      </p:sp>
    </p:spTree>
    <p:extLst>
      <p:ext uri="{BB962C8B-B14F-4D97-AF65-F5344CB8AC3E}">
        <p14:creationId xmlns:p14="http://schemas.microsoft.com/office/powerpoint/2010/main" val="39570252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2"/>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984643D-722B-771A-6782-325811870E81}"/>
              </a:ext>
            </a:extLst>
          </p:cNvPr>
          <p:cNvSpPr txBox="1"/>
          <p:nvPr/>
        </p:nvSpPr>
        <p:spPr>
          <a:xfrm>
            <a:off x="501270" y="940886"/>
            <a:ext cx="11767321" cy="6878806"/>
          </a:xfrm>
          <a:prstGeom prst="rect">
            <a:avLst/>
          </a:prstGeom>
          <a:noFill/>
        </p:spPr>
        <p:txBody>
          <a:bodyPr wrap="square">
            <a:spAutoFit/>
          </a:bodyPr>
          <a:lstStyle/>
          <a:p>
            <a:pPr>
              <a:lnSpc>
                <a:spcPct val="98000"/>
              </a:lnSpc>
            </a:pPr>
            <a:r>
              <a:rPr lang="en-US" sz="3000" b="1" dirty="0">
                <a:solidFill>
                  <a:srgbClr val="7030A0"/>
                </a:solidFill>
              </a:rPr>
              <a:t>“When you get married, you make a solemn covenant with your spouse—the Bible calls your spouse your “covenant partner” (Proverbs 2:17). But as time goes on, there is a need to rekindle the heart and renew the commitment. </a:t>
            </a:r>
            <a:r>
              <a:rPr lang="en-US" sz="3000" dirty="0">
                <a:solidFill>
                  <a:srgbClr val="7030A0"/>
                </a:solidFill>
              </a:rPr>
              <a:t>There must be an opportunity to recall all that the other person means to you and to give yourself anew. Sex between a husband and a wife is the unique way to do that. Indeed, sex is perhaps the most powerful God-created way to help you give your entire self to another human being. </a:t>
            </a:r>
            <a:r>
              <a:rPr lang="en-US" sz="3000" b="1" dirty="0">
                <a:solidFill>
                  <a:srgbClr val="7030A0"/>
                </a:solidFill>
              </a:rPr>
              <a:t>Sex is God’s appointed way for two people to reciprocally say to one another, “I belong completely, permanently, and exclusively to you.” You must not use sex to say anything less. So, according to the Bible, a covenant is necessary for sex. It creates a place of security for vulnerability and intimacy. But though a marriage covenant is necessary for sex, sex is also necessary for the maintenance of the covenant. It is your covenant renewal service.</a:t>
            </a:r>
            <a:r>
              <a:rPr lang="en-US" sz="3000" dirty="0">
                <a:solidFill>
                  <a:srgbClr val="7030A0"/>
                </a:solidFill>
              </a:rPr>
              <a:t>”</a:t>
            </a:r>
            <a:r>
              <a:rPr lang="en-US" sz="3000" i="1" dirty="0">
                <a:solidFill>
                  <a:srgbClr val="000000"/>
                </a:solidFill>
              </a:rPr>
              <a:t>– </a:t>
            </a:r>
            <a:r>
              <a:rPr lang="en-US" sz="2400" dirty="0">
                <a:solidFill>
                  <a:srgbClr val="000000"/>
                </a:solidFill>
              </a:rPr>
              <a:t>Tim and Kathy Keller</a:t>
            </a:r>
            <a:r>
              <a:rPr lang="en-US" sz="2400" i="1" dirty="0">
                <a:solidFill>
                  <a:srgbClr val="000000"/>
                </a:solidFill>
              </a:rPr>
              <a:t>, The Meaning of Marriage</a:t>
            </a:r>
            <a:endParaRPr lang="en-US" sz="3200" b="1" dirty="0">
              <a:solidFill>
                <a:srgbClr val="7030A0"/>
              </a:solidFill>
            </a:endParaRPr>
          </a:p>
        </p:txBody>
      </p:sp>
      <p:sp>
        <p:nvSpPr>
          <p:cNvPr id="6" name="TextBox 5">
            <a:extLst>
              <a:ext uri="{FF2B5EF4-FFF2-40B4-BE49-F238E27FC236}">
                <a16:creationId xmlns:a16="http://schemas.microsoft.com/office/drawing/2014/main" id="{2D65DF2E-F349-8D65-F98F-13E2C2B9144D}"/>
              </a:ext>
            </a:extLst>
          </p:cNvPr>
          <p:cNvSpPr txBox="1"/>
          <p:nvPr/>
        </p:nvSpPr>
        <p:spPr>
          <a:xfrm>
            <a:off x="1695601" y="169330"/>
            <a:ext cx="9378658" cy="707886"/>
          </a:xfrm>
          <a:prstGeom prst="rect">
            <a:avLst/>
          </a:prstGeom>
          <a:noFill/>
        </p:spPr>
        <p:txBody>
          <a:bodyPr wrap="none" rtlCol="0">
            <a:spAutoFit/>
          </a:bodyPr>
          <a:lstStyle/>
          <a:p>
            <a:r>
              <a:rPr lang="en-US" sz="4000" b="1" dirty="0">
                <a:solidFill>
                  <a:srgbClr val="2D2D8A"/>
                </a:solidFill>
                <a:latin typeface="Calibri" panose="020F0502020204030204" pitchFamily="34" charset="0"/>
                <a:ea typeface="Calibri" panose="020F0502020204030204" pitchFamily="34" charset="0"/>
                <a:cs typeface="Calibri" panose="020F0502020204030204" pitchFamily="34" charset="0"/>
              </a:rPr>
              <a:t>Married Sex - The Act of Covenant Renewal</a:t>
            </a:r>
          </a:p>
        </p:txBody>
      </p:sp>
    </p:spTree>
    <p:extLst>
      <p:ext uri="{BB962C8B-B14F-4D97-AF65-F5344CB8AC3E}">
        <p14:creationId xmlns:p14="http://schemas.microsoft.com/office/powerpoint/2010/main" val="372260863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D65DF2E-F349-8D65-F98F-13E2C2B9144D}"/>
              </a:ext>
            </a:extLst>
          </p:cNvPr>
          <p:cNvSpPr txBox="1"/>
          <p:nvPr/>
        </p:nvSpPr>
        <p:spPr>
          <a:xfrm>
            <a:off x="1449285" y="149803"/>
            <a:ext cx="9968050" cy="707886"/>
          </a:xfrm>
          <a:prstGeom prst="rect">
            <a:avLst/>
          </a:prstGeom>
          <a:noFill/>
        </p:spPr>
        <p:txBody>
          <a:bodyPr wrap="none" rtlCol="0">
            <a:spAutoFit/>
          </a:bodyPr>
          <a:lstStyle/>
          <a:p>
            <a:pPr algn="ctr"/>
            <a:r>
              <a:rPr lang="en-US" sz="4000" b="1" dirty="0">
                <a:solidFill>
                  <a:srgbClr val="2D2D8A"/>
                </a:solidFill>
                <a:latin typeface="Calibri" panose="020F0502020204030204" pitchFamily="34" charset="0"/>
                <a:ea typeface="Calibri" panose="020F0502020204030204" pitchFamily="34" charset="0"/>
                <a:cs typeface="Calibri" panose="020F0502020204030204" pitchFamily="34" charset="0"/>
              </a:rPr>
              <a:t>The Only Context for Godly Sex is Marital Sex. </a:t>
            </a:r>
          </a:p>
        </p:txBody>
      </p:sp>
      <p:sp>
        <p:nvSpPr>
          <p:cNvPr id="2" name="TextBox 1">
            <a:extLst>
              <a:ext uri="{FF2B5EF4-FFF2-40B4-BE49-F238E27FC236}">
                <a16:creationId xmlns:a16="http://schemas.microsoft.com/office/drawing/2014/main" id="{F70D9586-3E5D-8EB1-BA10-BE81E75641B7}"/>
              </a:ext>
            </a:extLst>
          </p:cNvPr>
          <p:cNvSpPr txBox="1"/>
          <p:nvPr/>
        </p:nvSpPr>
        <p:spPr>
          <a:xfrm>
            <a:off x="549648" y="1059982"/>
            <a:ext cx="11767321" cy="7210244"/>
          </a:xfrm>
          <a:prstGeom prst="rect">
            <a:avLst/>
          </a:prstGeom>
          <a:noFill/>
        </p:spPr>
        <p:txBody>
          <a:bodyPr wrap="square">
            <a:spAutoFit/>
          </a:bodyPr>
          <a:lstStyle/>
          <a:p>
            <a:pPr>
              <a:lnSpc>
                <a:spcPct val="98000"/>
              </a:lnSpc>
            </a:pPr>
            <a:r>
              <a:rPr lang="en-US" sz="3200" dirty="0">
                <a:solidFill>
                  <a:srgbClr val="7030A0"/>
                </a:solidFill>
              </a:rPr>
              <a:t>“Addressing this spiritual element of sex is crucial in helping men experience deliverance from sexual addictions. </a:t>
            </a:r>
            <a:r>
              <a:rPr lang="en-US" sz="3200" b="1" dirty="0">
                <a:solidFill>
                  <a:srgbClr val="7030A0"/>
                </a:solidFill>
              </a:rPr>
              <a:t>When sex is reduced to pleasure alone, no wife can possibly meet a husband’s expectations. Pleasure, by nature, is fleeting and fickle and easily bored...A wife can’t reinvent herself on a daily basis, so a man can’t kick a passion for pornography by trying to turn his wife into a centerfold. He must search for and find something much different in the marital bed. </a:t>
            </a:r>
            <a:r>
              <a:rPr lang="en-US" sz="3200" dirty="0">
                <a:solidFill>
                  <a:srgbClr val="7030A0"/>
                </a:solidFill>
              </a:rPr>
              <a:t>He can seek the deeper (but oftentimes quieter) fulfillment of spiritually meaningful sex, looking for God and for Christian fellowship behind the pleasure — not running from the pleasure, to be sure, but not making an idol of that pleasure either. Remember, every hunger that entices us in the flesh is an exploitation of a need that can be better met by God. The only context for godly sex is marital sex. Illicit sex is spiritual junk food.” </a:t>
            </a:r>
            <a:r>
              <a:rPr lang="en-US" sz="2400" i="1" dirty="0">
                <a:solidFill>
                  <a:srgbClr val="000000"/>
                </a:solidFill>
              </a:rPr>
              <a:t>– </a:t>
            </a:r>
            <a:r>
              <a:rPr lang="en-US" sz="2400" dirty="0">
                <a:solidFill>
                  <a:srgbClr val="000000"/>
                </a:solidFill>
              </a:rPr>
              <a:t>Gary Thomas</a:t>
            </a:r>
            <a:r>
              <a:rPr lang="en-US" sz="2400" i="1" dirty="0">
                <a:solidFill>
                  <a:srgbClr val="000000"/>
                </a:solidFill>
              </a:rPr>
              <a:t>, Sacred Marriage</a:t>
            </a:r>
          </a:p>
        </p:txBody>
      </p:sp>
    </p:spTree>
    <p:extLst>
      <p:ext uri="{BB962C8B-B14F-4D97-AF65-F5344CB8AC3E}">
        <p14:creationId xmlns:p14="http://schemas.microsoft.com/office/powerpoint/2010/main" val="360259547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2"/>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D65DF2E-F349-8D65-F98F-13E2C2B9144D}"/>
              </a:ext>
            </a:extLst>
          </p:cNvPr>
          <p:cNvSpPr txBox="1"/>
          <p:nvPr/>
        </p:nvSpPr>
        <p:spPr>
          <a:xfrm>
            <a:off x="2133637" y="319137"/>
            <a:ext cx="8599342" cy="707886"/>
          </a:xfrm>
          <a:prstGeom prst="rect">
            <a:avLst/>
          </a:prstGeom>
          <a:noFill/>
        </p:spPr>
        <p:txBody>
          <a:bodyPr wrap="none" rtlCol="0">
            <a:spAutoFit/>
          </a:bodyPr>
          <a:lstStyle/>
          <a:p>
            <a:pPr algn="ctr"/>
            <a:r>
              <a:rPr lang="en-US" sz="4000" b="1" dirty="0">
                <a:solidFill>
                  <a:srgbClr val="2D2D8A"/>
                </a:solidFill>
                <a:latin typeface="Calibri" panose="020F0502020204030204" pitchFamily="34" charset="0"/>
                <a:ea typeface="Calibri" panose="020F0502020204030204" pitchFamily="34" charset="0"/>
                <a:cs typeface="Calibri" panose="020F0502020204030204" pitchFamily="34" charset="0"/>
              </a:rPr>
              <a:t>Lifelong Marriages and Sexual Intimacy</a:t>
            </a:r>
          </a:p>
        </p:txBody>
      </p:sp>
      <p:sp>
        <p:nvSpPr>
          <p:cNvPr id="2" name="TextBox 1">
            <a:extLst>
              <a:ext uri="{FF2B5EF4-FFF2-40B4-BE49-F238E27FC236}">
                <a16:creationId xmlns:a16="http://schemas.microsoft.com/office/drawing/2014/main" id="{F70D9586-3E5D-8EB1-BA10-BE81E75641B7}"/>
              </a:ext>
            </a:extLst>
          </p:cNvPr>
          <p:cNvSpPr txBox="1"/>
          <p:nvPr/>
        </p:nvSpPr>
        <p:spPr>
          <a:xfrm>
            <a:off x="549648" y="1161582"/>
            <a:ext cx="11767321" cy="6969152"/>
          </a:xfrm>
          <a:prstGeom prst="rect">
            <a:avLst/>
          </a:prstGeom>
          <a:noFill/>
        </p:spPr>
        <p:txBody>
          <a:bodyPr wrap="square">
            <a:spAutoFit/>
          </a:bodyPr>
          <a:lstStyle/>
          <a:p>
            <a:pPr>
              <a:lnSpc>
                <a:spcPct val="98000"/>
              </a:lnSpc>
            </a:pPr>
            <a:r>
              <a:rPr lang="en-US" sz="3600" b="1" dirty="0">
                <a:solidFill>
                  <a:srgbClr val="7030A0"/>
                </a:solidFill>
              </a:rPr>
              <a:t>“A fundamental rule of marriage is that time marches on...Time, children, illness, and age all bring changes that may require creative, disciplined responses to rebuild a sexual intimacy that was easier at an earlier time. If you don’t confront and adapt to these changes, they’ll erode your sex life. Kathy and I often liken sex in a marriage to oil in an engine—without it, the friction between all the moving parts will burn out the motor. Without joyful, loving sex, the friction in a marriage will bring about anger, resentment, hardness, and disappointment. Rather than being the commitment glue that holds you together, it can become a force to divide you. Never give up working on your sex life.”</a:t>
            </a:r>
            <a:r>
              <a:rPr lang="en-US" sz="3200" dirty="0">
                <a:solidFill>
                  <a:srgbClr val="7030A0"/>
                </a:solidFill>
              </a:rPr>
              <a:t> </a:t>
            </a:r>
            <a:r>
              <a:rPr lang="en-US" sz="2400" i="1" dirty="0">
                <a:solidFill>
                  <a:srgbClr val="000000"/>
                </a:solidFill>
              </a:rPr>
              <a:t>– </a:t>
            </a:r>
            <a:r>
              <a:rPr lang="en-US" sz="2400" dirty="0">
                <a:solidFill>
                  <a:srgbClr val="000000"/>
                </a:solidFill>
              </a:rPr>
              <a:t>Tim and Kathy Keller</a:t>
            </a:r>
            <a:r>
              <a:rPr lang="en-US" sz="2400" i="1" dirty="0">
                <a:solidFill>
                  <a:srgbClr val="000000"/>
                </a:solidFill>
              </a:rPr>
              <a:t>, The Meaning of Marriage</a:t>
            </a:r>
          </a:p>
        </p:txBody>
      </p:sp>
    </p:spTree>
    <p:extLst>
      <p:ext uri="{BB962C8B-B14F-4D97-AF65-F5344CB8AC3E}">
        <p14:creationId xmlns:p14="http://schemas.microsoft.com/office/powerpoint/2010/main" val="66119195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2"/>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D65DF2E-F349-8D65-F98F-13E2C2B9144D}"/>
              </a:ext>
            </a:extLst>
          </p:cNvPr>
          <p:cNvSpPr txBox="1"/>
          <p:nvPr/>
        </p:nvSpPr>
        <p:spPr>
          <a:xfrm>
            <a:off x="1714163" y="181334"/>
            <a:ext cx="10021782" cy="707886"/>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srgbClr val="2D2D8A"/>
                </a:solidFill>
                <a:effectLst/>
                <a:uLnTx/>
                <a:uFillTx/>
                <a:latin typeface="Calibri" panose="020F0502020204030204" pitchFamily="34" charset="0"/>
                <a:ea typeface="Calibri" panose="020F0502020204030204" pitchFamily="34" charset="0"/>
                <a:cs typeface="Calibri" panose="020F0502020204030204" pitchFamily="34" charset="0"/>
                <a:sym typeface="Cochin" charset="0"/>
              </a:rPr>
              <a:t>Do We </a:t>
            </a:r>
            <a:r>
              <a:rPr kumimoji="0" lang="en-US" sz="4000" b="1" i="0" u="sng"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sym typeface="Cochin" charset="0"/>
              </a:rPr>
              <a:t>Need</a:t>
            </a:r>
            <a:r>
              <a:rPr kumimoji="0" lang="en-US" sz="4000" b="1" i="0" u="none" strike="noStrike" kern="1200" cap="none" spc="0" normalizeH="0" baseline="0" noProof="0" dirty="0">
                <a:ln>
                  <a:noFill/>
                </a:ln>
                <a:solidFill>
                  <a:srgbClr val="2D2D8A"/>
                </a:solidFill>
                <a:effectLst/>
                <a:uLnTx/>
                <a:uFillTx/>
                <a:latin typeface="Calibri" panose="020F0502020204030204" pitchFamily="34" charset="0"/>
                <a:ea typeface="Calibri" panose="020F0502020204030204" pitchFamily="34" charset="0"/>
                <a:cs typeface="Calibri" panose="020F0502020204030204" pitchFamily="34" charset="0"/>
                <a:sym typeface="Cochin" charset="0"/>
              </a:rPr>
              <a:t> Romantic Love in Our Marriages?</a:t>
            </a:r>
          </a:p>
        </p:txBody>
      </p:sp>
    </p:spTree>
    <p:extLst>
      <p:ext uri="{BB962C8B-B14F-4D97-AF65-F5344CB8AC3E}">
        <p14:creationId xmlns:p14="http://schemas.microsoft.com/office/powerpoint/2010/main" val="1685574276"/>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D65DF2E-F349-8D65-F98F-13E2C2B9144D}"/>
              </a:ext>
            </a:extLst>
          </p:cNvPr>
          <p:cNvSpPr txBox="1"/>
          <p:nvPr/>
        </p:nvSpPr>
        <p:spPr>
          <a:xfrm>
            <a:off x="3165282" y="21038"/>
            <a:ext cx="6008311" cy="707886"/>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srgbClr val="2D2D8A"/>
                </a:solidFill>
                <a:effectLst/>
                <a:highlight>
                  <a:srgbClr val="FFFF00"/>
                </a:highlight>
                <a:uLnTx/>
                <a:uFillTx/>
                <a:latin typeface="Calibri" panose="020F0502020204030204" pitchFamily="34" charset="0"/>
                <a:ea typeface="Calibri" panose="020F0502020204030204" pitchFamily="34" charset="0"/>
                <a:cs typeface="Calibri" panose="020F0502020204030204" pitchFamily="34" charset="0"/>
                <a:sym typeface="Cochin" charset="0"/>
              </a:rPr>
              <a:t>Summary</a:t>
            </a:r>
            <a:r>
              <a:rPr kumimoji="0" lang="en-US" sz="4000" b="1" i="0" u="none" strike="noStrike" kern="1200" cap="none" spc="0" normalizeH="0" baseline="0" noProof="0" dirty="0">
                <a:ln>
                  <a:noFill/>
                </a:ln>
                <a:solidFill>
                  <a:srgbClr val="2D2D8A"/>
                </a:solidFill>
                <a:effectLst/>
                <a:uLnTx/>
                <a:uFillTx/>
                <a:latin typeface="Calibri" panose="020F0502020204030204" pitchFamily="34" charset="0"/>
                <a:ea typeface="Calibri" panose="020F0502020204030204" pitchFamily="34" charset="0"/>
                <a:cs typeface="Calibri" panose="020F0502020204030204" pitchFamily="34" charset="0"/>
                <a:sym typeface="Cochin" charset="0"/>
              </a:rPr>
              <a:t> – Sex in Marriage</a:t>
            </a:r>
          </a:p>
        </p:txBody>
      </p:sp>
      <p:sp>
        <p:nvSpPr>
          <p:cNvPr id="4" name="TextBox 3">
            <a:extLst>
              <a:ext uri="{FF2B5EF4-FFF2-40B4-BE49-F238E27FC236}">
                <a16:creationId xmlns:a16="http://schemas.microsoft.com/office/drawing/2014/main" id="{727DA576-2F6E-7654-5518-F90504A5627B}"/>
              </a:ext>
            </a:extLst>
          </p:cNvPr>
          <p:cNvSpPr txBox="1"/>
          <p:nvPr/>
        </p:nvSpPr>
        <p:spPr>
          <a:xfrm>
            <a:off x="501268" y="678127"/>
            <a:ext cx="11860065" cy="7448257"/>
          </a:xfrm>
          <a:prstGeom prst="rect">
            <a:avLst/>
          </a:prstGeom>
          <a:noFill/>
        </p:spPr>
        <p:txBody>
          <a:bodyPr wrap="square">
            <a:spAutoFit/>
          </a:bodyPr>
          <a:lstStyle/>
          <a:p>
            <a:pPr marL="342900" lvl="0" indent="-342900">
              <a:lnSpc>
                <a:spcPct val="107000"/>
              </a:lnSpc>
              <a:spcBef>
                <a:spcPts val="0"/>
              </a:spcBef>
              <a:spcAft>
                <a:spcPts val="0"/>
              </a:spcAft>
              <a:buFont typeface="Symbol" panose="05050102010706020507" pitchFamily="18" charset="2"/>
              <a:buChar char=""/>
            </a:pPr>
            <a:r>
              <a:rPr lang="en-US" sz="2800" b="1" kern="100" dirty="0">
                <a:solidFill>
                  <a:srgbClr val="7030A0"/>
                </a:solidFill>
                <a:latin typeface="Calibri" panose="020F0502020204030204" pitchFamily="34" charset="0"/>
                <a:ea typeface="Calibri" panose="020F0502020204030204" pitchFamily="34" charset="0"/>
                <a:cs typeface="Times New Roman" panose="02020603050405020304" pitchFamily="18" charset="0"/>
              </a:rPr>
              <a:t>Romantic love supports the sexual union.  The </a:t>
            </a:r>
            <a:r>
              <a:rPr lang="en-US" sz="2800" b="1" u="sng" kern="100" dirty="0">
                <a:solidFill>
                  <a:srgbClr val="7030A0"/>
                </a:solidFill>
                <a:latin typeface="Calibri" panose="020F0502020204030204" pitchFamily="34" charset="0"/>
                <a:ea typeface="Calibri" panose="020F0502020204030204" pitchFamily="34" charset="0"/>
                <a:cs typeface="Times New Roman" panose="02020603050405020304" pitchFamily="18" charset="0"/>
              </a:rPr>
              <a:t>relationship</a:t>
            </a:r>
            <a:r>
              <a:rPr lang="en-US" sz="2800" b="1" kern="100" dirty="0">
                <a:solidFill>
                  <a:srgbClr val="7030A0"/>
                </a:solidFill>
                <a:latin typeface="Calibri" panose="020F0502020204030204" pitchFamily="34" charset="0"/>
                <a:ea typeface="Calibri" panose="020F0502020204030204" pitchFamily="34" charset="0"/>
                <a:cs typeface="Times New Roman" panose="02020603050405020304" pitchFamily="18" charset="0"/>
              </a:rPr>
              <a:t> must have top priority for sexual intimacy to mean more than just an act.</a:t>
            </a:r>
          </a:p>
          <a:p>
            <a:pPr marL="342900" marR="0" lvl="0" indent="-342900">
              <a:lnSpc>
                <a:spcPct val="107000"/>
              </a:lnSpc>
              <a:spcBef>
                <a:spcPts val="0"/>
              </a:spcBef>
              <a:spcAft>
                <a:spcPts val="0"/>
              </a:spcAft>
              <a:buFont typeface="Symbol" panose="05050102010706020507" pitchFamily="18" charset="2"/>
              <a:buChar char=""/>
            </a:pPr>
            <a:r>
              <a:rPr lang="en-US" sz="2800" b="1" kern="100" dirty="0">
                <a:solidFill>
                  <a:srgbClr val="7030A0"/>
                </a:solidFill>
                <a:latin typeface="Calibri" panose="020F0502020204030204" pitchFamily="34" charset="0"/>
                <a:ea typeface="Calibri" panose="020F0502020204030204" pitchFamily="34" charset="0"/>
                <a:cs typeface="Times New Roman" panose="02020603050405020304" pitchFamily="18" charset="0"/>
              </a:rPr>
              <a:t>God created mankind male and female with the capability for sexual union but also created the marriage relationship to set boundaries for sexual expression.</a:t>
            </a:r>
          </a:p>
          <a:p>
            <a:pPr marL="342900" marR="0" lvl="0" indent="-342900">
              <a:lnSpc>
                <a:spcPct val="107000"/>
              </a:lnSpc>
              <a:spcBef>
                <a:spcPts val="0"/>
              </a:spcBef>
              <a:spcAft>
                <a:spcPts val="0"/>
              </a:spcAft>
              <a:buFont typeface="Symbol" panose="05050102010706020507" pitchFamily="18" charset="2"/>
              <a:buChar char=""/>
            </a:pPr>
            <a:r>
              <a:rPr lang="en-US" sz="2800" b="1" kern="100" dirty="0">
                <a:solidFill>
                  <a:srgbClr val="7030A0"/>
                </a:solidFill>
                <a:latin typeface="Calibri" panose="020F0502020204030204" pitchFamily="34" charset="0"/>
                <a:ea typeface="Calibri" panose="020F0502020204030204" pitchFamily="34" charset="0"/>
                <a:cs typeface="Times New Roman" panose="02020603050405020304" pitchFamily="18" charset="0"/>
              </a:rPr>
              <a:t>We can infer that God designed sex for more than procreation.  He made it pleasurable, and Scripture teaches us that sex between a husband and wife is honorable, helps reduce the temptation toward illicit sex, and is something spouses should enjoy regularly with gratitude.</a:t>
            </a:r>
          </a:p>
          <a:p>
            <a:pPr marL="342900" marR="0" lvl="0" indent="-342900">
              <a:lnSpc>
                <a:spcPct val="107000"/>
              </a:lnSpc>
              <a:spcBef>
                <a:spcPts val="0"/>
              </a:spcBef>
              <a:spcAft>
                <a:spcPts val="0"/>
              </a:spcAft>
              <a:buFont typeface="Symbol" panose="05050102010706020507" pitchFamily="18" charset="2"/>
              <a:buChar char=""/>
            </a:pPr>
            <a:r>
              <a:rPr lang="en-US" sz="2800" b="1" kern="100" dirty="0">
                <a:solidFill>
                  <a:srgbClr val="7030A0"/>
                </a:solidFill>
                <a:latin typeface="Calibri" panose="020F0502020204030204" pitchFamily="34" charset="0"/>
                <a:ea typeface="Calibri" panose="020F0502020204030204" pitchFamily="34" charset="0"/>
                <a:cs typeface="Times New Roman" panose="02020603050405020304" pitchFamily="18" charset="0"/>
              </a:rPr>
              <a:t>The abuse of sexual expression in our society, and the resultant struggles with temptation and sin for many, make it important for couples to embrace the pleasure of married sex and the concept of giving that gift to each other. </a:t>
            </a:r>
          </a:p>
          <a:p>
            <a:pPr marL="342900" marR="0" lvl="0" indent="-342900">
              <a:lnSpc>
                <a:spcPct val="107000"/>
              </a:lnSpc>
              <a:spcBef>
                <a:spcPts val="0"/>
              </a:spcBef>
              <a:spcAft>
                <a:spcPts val="0"/>
              </a:spcAft>
              <a:buFont typeface="Symbol" panose="05050102010706020507" pitchFamily="18" charset="2"/>
              <a:buChar char=""/>
            </a:pPr>
            <a:r>
              <a:rPr lang="en-US" sz="2800" b="1" kern="100" dirty="0">
                <a:solidFill>
                  <a:srgbClr val="7030A0"/>
                </a:solidFill>
                <a:latin typeface="Calibri" panose="020F0502020204030204" pitchFamily="34" charset="0"/>
                <a:ea typeface="Calibri" panose="020F0502020204030204" pitchFamily="34" charset="0"/>
                <a:cs typeface="Times New Roman" panose="02020603050405020304" pitchFamily="18" charset="0"/>
              </a:rPr>
              <a:t>The Bible teaches that marriage involves both passion and sacrificial commitment.  This means that when one is not feeling passionate themselves, they can still give the gift of sex to their spouse.  But neither party should abuse the “power of sex.”</a:t>
            </a:r>
            <a:endParaRPr lang="en-US" sz="2800" b="1" dirty="0">
              <a:solidFill>
                <a:srgbClr val="7030A0"/>
              </a:solidFill>
            </a:endParaRPr>
          </a:p>
        </p:txBody>
      </p:sp>
    </p:spTree>
    <p:extLst>
      <p:ext uri="{BB962C8B-B14F-4D97-AF65-F5344CB8AC3E}">
        <p14:creationId xmlns:p14="http://schemas.microsoft.com/office/powerpoint/2010/main" val="277426237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2"/>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D65DF2E-F349-8D65-F98F-13E2C2B9144D}"/>
              </a:ext>
            </a:extLst>
          </p:cNvPr>
          <p:cNvSpPr txBox="1"/>
          <p:nvPr/>
        </p:nvSpPr>
        <p:spPr>
          <a:xfrm>
            <a:off x="2808119" y="21040"/>
            <a:ext cx="7388561" cy="707886"/>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srgbClr val="2D2D8A"/>
                </a:solidFill>
                <a:effectLst/>
                <a:highlight>
                  <a:srgbClr val="FFFF00"/>
                </a:highlight>
                <a:uLnTx/>
                <a:uFillTx/>
                <a:latin typeface="Calibri" panose="020F0502020204030204" pitchFamily="34" charset="0"/>
                <a:ea typeface="Calibri" panose="020F0502020204030204" pitchFamily="34" charset="0"/>
                <a:cs typeface="Calibri" panose="020F0502020204030204" pitchFamily="34" charset="0"/>
                <a:sym typeface="Cochin" charset="0"/>
              </a:rPr>
              <a:t>Summary</a:t>
            </a:r>
            <a:r>
              <a:rPr kumimoji="0" lang="en-US" sz="4000" b="1" i="0" u="none" strike="noStrike" kern="1200" cap="none" spc="0" normalizeH="0" baseline="0" noProof="0" dirty="0">
                <a:ln>
                  <a:noFill/>
                </a:ln>
                <a:solidFill>
                  <a:srgbClr val="2D2D8A"/>
                </a:solidFill>
                <a:effectLst/>
                <a:uLnTx/>
                <a:uFillTx/>
                <a:latin typeface="Calibri" panose="020F0502020204030204" pitchFamily="34" charset="0"/>
                <a:ea typeface="Calibri" panose="020F0502020204030204" pitchFamily="34" charset="0"/>
                <a:cs typeface="Calibri" panose="020F0502020204030204" pitchFamily="34" charset="0"/>
                <a:sym typeface="Cochin" charset="0"/>
              </a:rPr>
              <a:t> – Sex in Marriage, Cont.</a:t>
            </a:r>
          </a:p>
        </p:txBody>
      </p:sp>
      <p:sp>
        <p:nvSpPr>
          <p:cNvPr id="4" name="TextBox 3">
            <a:extLst>
              <a:ext uri="{FF2B5EF4-FFF2-40B4-BE49-F238E27FC236}">
                <a16:creationId xmlns:a16="http://schemas.microsoft.com/office/drawing/2014/main" id="{727DA576-2F6E-7654-5518-F90504A5627B}"/>
              </a:ext>
            </a:extLst>
          </p:cNvPr>
          <p:cNvSpPr txBox="1"/>
          <p:nvPr/>
        </p:nvSpPr>
        <p:spPr>
          <a:xfrm>
            <a:off x="501268" y="728926"/>
            <a:ext cx="11741531" cy="6987234"/>
          </a:xfrm>
          <a:prstGeom prst="rect">
            <a:avLst/>
          </a:prstGeom>
          <a:noFill/>
        </p:spPr>
        <p:txBody>
          <a:bodyPr wrap="square">
            <a:spAutoFit/>
          </a:bodyPr>
          <a:lstStyle/>
          <a:p>
            <a:pPr marL="342900" lvl="0" indent="-342900">
              <a:lnSpc>
                <a:spcPct val="107000"/>
              </a:lnSpc>
              <a:spcBef>
                <a:spcPts val="0"/>
              </a:spcBef>
              <a:spcAft>
                <a:spcPts val="0"/>
              </a:spcAft>
              <a:buFont typeface="Symbol" panose="05050102010706020507" pitchFamily="18" charset="2"/>
              <a:buChar char=""/>
            </a:pPr>
            <a:r>
              <a:rPr lang="en-US" sz="2800" b="1" kern="100" dirty="0">
                <a:solidFill>
                  <a:srgbClr val="7030A0"/>
                </a:solidFill>
                <a:latin typeface="Calibri" panose="020F0502020204030204" pitchFamily="34" charset="0"/>
                <a:ea typeface="Calibri" panose="020F0502020204030204" pitchFamily="34" charset="0"/>
                <a:cs typeface="Times New Roman" panose="02020603050405020304" pitchFamily="18" charset="0"/>
              </a:rPr>
              <a:t>Viewed properly, sex between spouses is all about giving, not receiving.</a:t>
            </a:r>
          </a:p>
          <a:p>
            <a:pPr marL="342900" marR="0" lvl="0" indent="-342900">
              <a:lnSpc>
                <a:spcPct val="107000"/>
              </a:lnSpc>
              <a:spcBef>
                <a:spcPts val="0"/>
              </a:spcBef>
              <a:spcAft>
                <a:spcPts val="0"/>
              </a:spcAft>
              <a:buFont typeface="Symbol" panose="05050102010706020507" pitchFamily="18" charset="2"/>
              <a:buChar char=""/>
            </a:pPr>
            <a:r>
              <a:rPr lang="en-US" sz="2800" b="1" kern="100" dirty="0">
                <a:solidFill>
                  <a:srgbClr val="7030A0"/>
                </a:solidFill>
                <a:latin typeface="Calibri" panose="020F0502020204030204" pitchFamily="34" charset="0"/>
                <a:ea typeface="Calibri" panose="020F0502020204030204" pitchFamily="34" charset="0"/>
                <a:cs typeface="Times New Roman" panose="02020603050405020304" pitchFamily="18" charset="0"/>
              </a:rPr>
              <a:t>The “intoxicating” desire for our spouse helps displace illicit thoughts and lust from our hearts.</a:t>
            </a:r>
          </a:p>
          <a:p>
            <a:pPr marL="342900" marR="0" lvl="0" indent="-342900">
              <a:lnSpc>
                <a:spcPct val="107000"/>
              </a:lnSpc>
              <a:spcBef>
                <a:spcPts val="0"/>
              </a:spcBef>
              <a:spcAft>
                <a:spcPts val="0"/>
              </a:spcAft>
              <a:buFont typeface="Symbol" panose="05050102010706020507" pitchFamily="18" charset="2"/>
              <a:buChar char=""/>
            </a:pPr>
            <a:r>
              <a:rPr lang="en-US" sz="2800" b="1" kern="100" dirty="0">
                <a:solidFill>
                  <a:srgbClr val="7030A0"/>
                </a:solidFill>
                <a:latin typeface="Calibri" panose="020F0502020204030204" pitchFamily="34" charset="0"/>
                <a:ea typeface="Calibri" panose="020F0502020204030204" pitchFamily="34" charset="0"/>
                <a:cs typeface="Times New Roman" panose="02020603050405020304" pitchFamily="18" charset="0"/>
              </a:rPr>
              <a:t>Married sex is a time of joy and pleasure, but it should also be a deeply spiritual act as we experience the complete union, as one flesh, of our sanctified bodies that are temples of the Holy Spirit.</a:t>
            </a:r>
          </a:p>
          <a:p>
            <a:pPr marL="342900" marR="0" lvl="0" indent="-342900">
              <a:lnSpc>
                <a:spcPct val="107000"/>
              </a:lnSpc>
              <a:spcBef>
                <a:spcPts val="0"/>
              </a:spcBef>
              <a:spcAft>
                <a:spcPts val="0"/>
              </a:spcAft>
              <a:buFont typeface="Symbol" panose="05050102010706020507" pitchFamily="18" charset="2"/>
              <a:buChar char=""/>
            </a:pPr>
            <a:r>
              <a:rPr lang="en-US" sz="2800" b="1" kern="100" dirty="0">
                <a:solidFill>
                  <a:srgbClr val="7030A0"/>
                </a:solidFill>
                <a:latin typeface="Calibri" panose="020F0502020204030204" pitchFamily="34" charset="0"/>
                <a:ea typeface="Calibri" panose="020F0502020204030204" pitchFamily="34" charset="0"/>
                <a:cs typeface="Times New Roman" panose="02020603050405020304" pitchFamily="18" charset="0"/>
              </a:rPr>
              <a:t>Sex is both a sign and a means to accomplish the marital union. Once you have joined as one flesh in marriage, the act of sex is a way of maintaining and deepening that union as the years go by.</a:t>
            </a:r>
          </a:p>
          <a:p>
            <a:pPr marL="342900" marR="0" lvl="0" indent="-342900">
              <a:lnSpc>
                <a:spcPct val="107000"/>
              </a:lnSpc>
              <a:spcBef>
                <a:spcPts val="0"/>
              </a:spcBef>
              <a:spcAft>
                <a:spcPts val="0"/>
              </a:spcAft>
              <a:buFont typeface="Symbol" panose="05050102010706020507" pitchFamily="18" charset="2"/>
              <a:buChar char=""/>
            </a:pPr>
            <a:r>
              <a:rPr lang="en-US" sz="2800" b="1" kern="100" dirty="0">
                <a:solidFill>
                  <a:srgbClr val="7030A0"/>
                </a:solidFill>
                <a:latin typeface="Calibri" panose="020F0502020204030204" pitchFamily="34" charset="0"/>
                <a:ea typeface="Calibri" panose="020F0502020204030204" pitchFamily="34" charset="0"/>
                <a:cs typeface="Times New Roman" panose="02020603050405020304" pitchFamily="18" charset="0"/>
              </a:rPr>
              <a:t>When you marry, you make a covenant commitment to your spouse.  The is the only context for godly sex.  Sex is necessary for the maintenance of that covenant.  It is our covenant renewal service.</a:t>
            </a:r>
          </a:p>
          <a:p>
            <a:pPr marL="342900" marR="0" lvl="0" indent="-342900">
              <a:lnSpc>
                <a:spcPct val="107000"/>
              </a:lnSpc>
              <a:spcBef>
                <a:spcPts val="0"/>
              </a:spcBef>
              <a:spcAft>
                <a:spcPts val="800"/>
              </a:spcAft>
              <a:buFont typeface="Symbol" panose="05050102010706020507" pitchFamily="18" charset="2"/>
              <a:buChar char=""/>
            </a:pPr>
            <a:r>
              <a:rPr lang="en-US" sz="2800" b="1" kern="100" dirty="0">
                <a:solidFill>
                  <a:srgbClr val="7030A0"/>
                </a:solidFill>
                <a:latin typeface="Calibri" panose="020F0502020204030204" pitchFamily="34" charset="0"/>
                <a:ea typeface="Calibri" panose="020F0502020204030204" pitchFamily="34" charset="0"/>
                <a:cs typeface="Times New Roman" panose="02020603050405020304" pitchFamily="18" charset="0"/>
              </a:rPr>
              <a:t>Sex should be the “commitment glue” that holds a husband and wife together for a lifetime as long as they adapt over time and never give up working on their sex life.</a:t>
            </a:r>
            <a:endParaRPr lang="en-US" sz="2800" b="1" dirty="0">
              <a:solidFill>
                <a:srgbClr val="7030A0"/>
              </a:solidFill>
            </a:endParaRPr>
          </a:p>
        </p:txBody>
      </p:sp>
    </p:spTree>
    <p:extLst>
      <p:ext uri="{BB962C8B-B14F-4D97-AF65-F5344CB8AC3E}">
        <p14:creationId xmlns:p14="http://schemas.microsoft.com/office/powerpoint/2010/main" val="297958067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2"/>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63B7CB1-C406-08F8-E38F-C5AC5C8547D2}"/>
              </a:ext>
            </a:extLst>
          </p:cNvPr>
          <p:cNvSpPr/>
          <p:nvPr/>
        </p:nvSpPr>
        <p:spPr bwMode="auto">
          <a:xfrm>
            <a:off x="0" y="0"/>
            <a:ext cx="13004800" cy="8153400"/>
          </a:xfrm>
          <a:prstGeom prst="rect">
            <a:avLst/>
          </a:prstGeom>
          <a:solidFill>
            <a:srgbClr val="000000"/>
          </a:solidFill>
          <a:ln w="25400" cap="flat" cmpd="sng" algn="ctr">
            <a:solidFill>
              <a:srgbClr val="3D3E3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515151"/>
              </a:solidFill>
              <a:effectLst/>
              <a:latin typeface="Cochin" charset="0"/>
              <a:ea typeface="ヒラギノ明朝 ProN W3" charset="0"/>
              <a:cs typeface="ヒラギノ明朝 ProN W3" charset="0"/>
              <a:sym typeface="Cochin" charset="0"/>
            </a:endParaRPr>
          </a:p>
        </p:txBody>
      </p:sp>
    </p:spTree>
    <p:extLst>
      <p:ext uri="{BB962C8B-B14F-4D97-AF65-F5344CB8AC3E}">
        <p14:creationId xmlns:p14="http://schemas.microsoft.com/office/powerpoint/2010/main" val="2275028716"/>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4">
            <a:extLst>
              <a:ext uri="{FF2B5EF4-FFF2-40B4-BE49-F238E27FC236}">
                <a16:creationId xmlns:a16="http://schemas.microsoft.com/office/drawing/2014/main" id="{48816CDB-4D70-C88C-9DDA-6BC9B834A46B}"/>
              </a:ext>
            </a:extLst>
          </p:cNvPr>
          <p:cNvSpPr>
            <a:spLocks noGrp="1" noChangeArrowheads="1"/>
          </p:cNvSpPr>
          <p:nvPr>
            <p:ph type="title"/>
          </p:nvPr>
        </p:nvSpPr>
        <p:spPr>
          <a:xfrm>
            <a:off x="787400" y="68283"/>
            <a:ext cx="11430000" cy="1167850"/>
          </a:xfrm>
        </p:spPr>
        <p:txBody>
          <a:bodyPr/>
          <a:lstStyle/>
          <a:p>
            <a:pPr eaLnBrk="1" hangingPunct="1">
              <a:defRPr/>
            </a:pPr>
            <a:r>
              <a:rPr lang="en-US" sz="3400" b="1" dirty="0">
                <a:solidFill>
                  <a:srgbClr val="000000"/>
                </a:solidFill>
                <a:effectLst>
                  <a:outerShdw blurRad="38100" dist="38100" dir="2700000" algn="tl">
                    <a:srgbClr val="C0C0C0"/>
                  </a:outerShdw>
                </a:effectLst>
                <a:latin typeface="Arial" panose="020B0604020202020204" pitchFamily="34" charset="0"/>
                <a:cs typeface="Arial" panose="020B0604020202020204" pitchFamily="34" charset="0"/>
              </a:rPr>
              <a:t>Needs From My Husband: </a:t>
            </a:r>
            <a:br>
              <a:rPr lang="en-US" sz="3400" b="1" dirty="0">
                <a:solidFill>
                  <a:srgbClr val="000000"/>
                </a:solidFill>
                <a:effectLst>
                  <a:outerShdw blurRad="38100" dist="38100" dir="2700000" algn="tl">
                    <a:srgbClr val="C0C0C0"/>
                  </a:outerShdw>
                </a:effectLst>
                <a:latin typeface="Arial" panose="020B0604020202020204" pitchFamily="34" charset="0"/>
                <a:cs typeface="Arial" panose="020B0604020202020204" pitchFamily="34" charset="0"/>
              </a:rPr>
            </a:br>
            <a:r>
              <a:rPr lang="en-US" sz="3400" b="1" dirty="0">
                <a:solidFill>
                  <a:srgbClr val="000000"/>
                </a:solidFill>
                <a:effectLst>
                  <a:outerShdw blurRad="38100" dist="38100" dir="2700000" algn="tl">
                    <a:srgbClr val="C0C0C0"/>
                  </a:outerShdw>
                </a:effectLst>
                <a:latin typeface="Arial" panose="020B0604020202020204" pitchFamily="34" charset="0"/>
                <a:cs typeface="Arial" panose="020B0604020202020204" pitchFamily="34" charset="0"/>
              </a:rPr>
              <a:t>2013 Marriage Class Feedback From Mt. View Wives</a:t>
            </a:r>
          </a:p>
        </p:txBody>
      </p:sp>
      <p:graphicFrame>
        <p:nvGraphicFramePr>
          <p:cNvPr id="3" name="Table 2">
            <a:extLst>
              <a:ext uri="{FF2B5EF4-FFF2-40B4-BE49-F238E27FC236}">
                <a16:creationId xmlns:a16="http://schemas.microsoft.com/office/drawing/2014/main" id="{E1437D1E-304F-A89E-C701-CB4F698CD466}"/>
              </a:ext>
            </a:extLst>
          </p:cNvPr>
          <p:cNvGraphicFramePr>
            <a:graphicFrameLocks noGrp="1"/>
          </p:cNvGraphicFramePr>
          <p:nvPr>
            <p:extLst>
              <p:ext uri="{D42A27DB-BD31-4B8C-83A1-F6EECF244321}">
                <p14:modId xmlns:p14="http://schemas.microsoft.com/office/powerpoint/2010/main" val="483804234"/>
              </p:ext>
            </p:extLst>
          </p:nvPr>
        </p:nvGraphicFramePr>
        <p:xfrm>
          <a:off x="1473200" y="1264171"/>
          <a:ext cx="10056813" cy="6893091"/>
        </p:xfrm>
        <a:graphic>
          <a:graphicData uri="http://schemas.openxmlformats.org/drawingml/2006/table">
            <a:tbl>
              <a:tblPr/>
              <a:tblGrid>
                <a:gridCol w="1253836">
                  <a:extLst>
                    <a:ext uri="{9D8B030D-6E8A-4147-A177-3AD203B41FA5}">
                      <a16:colId xmlns:a16="http://schemas.microsoft.com/office/drawing/2014/main" val="4200601663"/>
                    </a:ext>
                  </a:extLst>
                </a:gridCol>
                <a:gridCol w="3526415">
                  <a:extLst>
                    <a:ext uri="{9D8B030D-6E8A-4147-A177-3AD203B41FA5}">
                      <a16:colId xmlns:a16="http://schemas.microsoft.com/office/drawing/2014/main" val="1589918743"/>
                    </a:ext>
                  </a:extLst>
                </a:gridCol>
                <a:gridCol w="5276562">
                  <a:extLst>
                    <a:ext uri="{9D8B030D-6E8A-4147-A177-3AD203B41FA5}">
                      <a16:colId xmlns:a16="http://schemas.microsoft.com/office/drawing/2014/main" val="705592311"/>
                    </a:ext>
                  </a:extLst>
                </a:gridCol>
              </a:tblGrid>
              <a:tr h="528109">
                <a:tc>
                  <a:txBody>
                    <a:bodyPr/>
                    <a:lstStyle>
                      <a:lvl1pPr marL="0" algn="l" defTabSz="914400" rtl="0" eaLnBrk="1" latinLnBrk="0" hangingPunct="1">
                        <a:defRPr sz="1800" kern="1200">
                          <a:solidFill>
                            <a:schemeClr val="dk1"/>
                          </a:solidFill>
                          <a:latin typeface="Cochin"/>
                          <a:ea typeface="ヒラギノ明朝 ProN W3"/>
                          <a:cs typeface="ヒラギノ明朝 ProN W3"/>
                        </a:defRPr>
                      </a:lvl1pPr>
                      <a:lvl2pPr marL="457200" algn="l" defTabSz="914400" rtl="0" eaLnBrk="1" latinLnBrk="0" hangingPunct="1">
                        <a:defRPr sz="1800" kern="1200">
                          <a:solidFill>
                            <a:schemeClr val="dk1"/>
                          </a:solidFill>
                          <a:latin typeface="Cochin"/>
                          <a:ea typeface="ヒラギノ明朝 ProN W3"/>
                          <a:cs typeface="ヒラギノ明朝 ProN W3"/>
                        </a:defRPr>
                      </a:lvl2pPr>
                      <a:lvl3pPr marL="914400" algn="l" defTabSz="914400" rtl="0" eaLnBrk="1" latinLnBrk="0" hangingPunct="1">
                        <a:defRPr sz="1800" kern="1200">
                          <a:solidFill>
                            <a:schemeClr val="dk1"/>
                          </a:solidFill>
                          <a:latin typeface="Cochin"/>
                          <a:ea typeface="ヒラギノ明朝 ProN W3"/>
                          <a:cs typeface="ヒラギノ明朝 ProN W3"/>
                        </a:defRPr>
                      </a:lvl3pPr>
                      <a:lvl4pPr marL="1371600" algn="l" defTabSz="914400" rtl="0" eaLnBrk="1" latinLnBrk="0" hangingPunct="1">
                        <a:defRPr sz="1800" kern="1200">
                          <a:solidFill>
                            <a:schemeClr val="dk1"/>
                          </a:solidFill>
                          <a:latin typeface="Cochin"/>
                          <a:ea typeface="ヒラギノ明朝 ProN W3"/>
                          <a:cs typeface="ヒラギノ明朝 ProN W3"/>
                        </a:defRPr>
                      </a:lvl4pPr>
                      <a:lvl5pPr marL="1828800" algn="l" defTabSz="914400" rtl="0" eaLnBrk="1" latinLnBrk="0" hangingPunct="1">
                        <a:defRPr sz="1800" kern="1200">
                          <a:solidFill>
                            <a:schemeClr val="dk1"/>
                          </a:solidFill>
                          <a:latin typeface="Cochin"/>
                          <a:ea typeface="ヒラギノ明朝 ProN W3"/>
                          <a:cs typeface="ヒラギノ明朝 ProN W3"/>
                        </a:defRPr>
                      </a:lvl5pPr>
                      <a:lvl6pPr marL="2286000" algn="l" defTabSz="914400" rtl="0" eaLnBrk="1" latinLnBrk="0" hangingPunct="1">
                        <a:defRPr sz="1800" kern="1200">
                          <a:solidFill>
                            <a:schemeClr val="dk1"/>
                          </a:solidFill>
                          <a:latin typeface="Cochin"/>
                          <a:ea typeface="ヒラギノ明朝 ProN W3"/>
                          <a:cs typeface="ヒラギノ明朝 ProN W3"/>
                        </a:defRPr>
                      </a:lvl6pPr>
                      <a:lvl7pPr marL="2743200" algn="l" defTabSz="914400" rtl="0" eaLnBrk="1" latinLnBrk="0" hangingPunct="1">
                        <a:defRPr sz="1800" kern="1200">
                          <a:solidFill>
                            <a:schemeClr val="dk1"/>
                          </a:solidFill>
                          <a:latin typeface="Cochin"/>
                          <a:ea typeface="ヒラギノ明朝 ProN W3"/>
                          <a:cs typeface="ヒラギノ明朝 ProN W3"/>
                        </a:defRPr>
                      </a:lvl7pPr>
                      <a:lvl8pPr marL="3200400" algn="l" defTabSz="914400" rtl="0" eaLnBrk="1" latinLnBrk="0" hangingPunct="1">
                        <a:defRPr sz="1800" kern="1200">
                          <a:solidFill>
                            <a:schemeClr val="dk1"/>
                          </a:solidFill>
                          <a:latin typeface="Cochin"/>
                          <a:ea typeface="ヒラギノ明朝 ProN W3"/>
                          <a:cs typeface="ヒラギノ明朝 ProN W3"/>
                        </a:defRPr>
                      </a:lvl8pPr>
                      <a:lvl9pPr marL="3657600" algn="l" defTabSz="914400" rtl="0" eaLnBrk="1" latinLnBrk="0" hangingPunct="1">
                        <a:defRPr sz="1800" kern="1200">
                          <a:solidFill>
                            <a:schemeClr val="dk1"/>
                          </a:solidFill>
                          <a:latin typeface="Cochin"/>
                          <a:ea typeface="ヒラギノ明朝 ProN W3"/>
                          <a:cs typeface="ヒラギノ明朝 ProN W3"/>
                        </a:defRPr>
                      </a:lvl9pPr>
                    </a:lstStyle>
                    <a:p>
                      <a:pPr algn="ctr" fontAlgn="b"/>
                      <a:r>
                        <a:rPr lang="en-US" sz="3600" b="1" u="none" strike="noStrike" dirty="0">
                          <a:solidFill>
                            <a:srgbClr val="7030A0"/>
                          </a:solidFill>
                          <a:effectLst/>
                        </a:rPr>
                        <a:t>Rank</a:t>
                      </a:r>
                      <a:endParaRPr lang="en-US" sz="3600" b="1" i="0" u="none" strike="noStrike" dirty="0">
                        <a:solidFill>
                          <a:srgbClr val="7030A0"/>
                        </a:solidFill>
                        <a:effectLst/>
                        <a:latin typeface="Arial" panose="020B0604020202020204" pitchFamily="34" charset="0"/>
                      </a:endParaRPr>
                    </a:p>
                  </a:txBody>
                  <a:tcPr marL="7143" marR="7143" marT="7143"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0000">
                        <a:tint val="20000"/>
                      </a:srgbClr>
                    </a:solidFill>
                  </a:tcPr>
                </a:tc>
                <a:tc>
                  <a:txBody>
                    <a:bodyPr/>
                    <a:lstStyle>
                      <a:lvl1pPr marL="0" algn="l" defTabSz="914400" rtl="0" eaLnBrk="1" latinLnBrk="0" hangingPunct="1">
                        <a:defRPr sz="1800" kern="1200">
                          <a:solidFill>
                            <a:schemeClr val="dk1"/>
                          </a:solidFill>
                          <a:latin typeface="Cochin"/>
                          <a:ea typeface="ヒラギノ明朝 ProN W3"/>
                          <a:cs typeface="ヒラギノ明朝 ProN W3"/>
                        </a:defRPr>
                      </a:lvl1pPr>
                      <a:lvl2pPr marL="457200" algn="l" defTabSz="914400" rtl="0" eaLnBrk="1" latinLnBrk="0" hangingPunct="1">
                        <a:defRPr sz="1800" kern="1200">
                          <a:solidFill>
                            <a:schemeClr val="dk1"/>
                          </a:solidFill>
                          <a:latin typeface="Cochin"/>
                          <a:ea typeface="ヒラギノ明朝 ProN W3"/>
                          <a:cs typeface="ヒラギノ明朝 ProN W3"/>
                        </a:defRPr>
                      </a:lvl2pPr>
                      <a:lvl3pPr marL="914400" algn="l" defTabSz="914400" rtl="0" eaLnBrk="1" latinLnBrk="0" hangingPunct="1">
                        <a:defRPr sz="1800" kern="1200">
                          <a:solidFill>
                            <a:schemeClr val="dk1"/>
                          </a:solidFill>
                          <a:latin typeface="Cochin"/>
                          <a:ea typeface="ヒラギノ明朝 ProN W3"/>
                          <a:cs typeface="ヒラギノ明朝 ProN W3"/>
                        </a:defRPr>
                      </a:lvl3pPr>
                      <a:lvl4pPr marL="1371600" algn="l" defTabSz="914400" rtl="0" eaLnBrk="1" latinLnBrk="0" hangingPunct="1">
                        <a:defRPr sz="1800" kern="1200">
                          <a:solidFill>
                            <a:schemeClr val="dk1"/>
                          </a:solidFill>
                          <a:latin typeface="Cochin"/>
                          <a:ea typeface="ヒラギノ明朝 ProN W3"/>
                          <a:cs typeface="ヒラギノ明朝 ProN W3"/>
                        </a:defRPr>
                      </a:lvl4pPr>
                      <a:lvl5pPr marL="1828800" algn="l" defTabSz="914400" rtl="0" eaLnBrk="1" latinLnBrk="0" hangingPunct="1">
                        <a:defRPr sz="1800" kern="1200">
                          <a:solidFill>
                            <a:schemeClr val="dk1"/>
                          </a:solidFill>
                          <a:latin typeface="Cochin"/>
                          <a:ea typeface="ヒラギノ明朝 ProN W3"/>
                          <a:cs typeface="ヒラギノ明朝 ProN W3"/>
                        </a:defRPr>
                      </a:lvl5pPr>
                      <a:lvl6pPr marL="2286000" algn="l" defTabSz="914400" rtl="0" eaLnBrk="1" latinLnBrk="0" hangingPunct="1">
                        <a:defRPr sz="1800" kern="1200">
                          <a:solidFill>
                            <a:schemeClr val="dk1"/>
                          </a:solidFill>
                          <a:latin typeface="Cochin"/>
                          <a:ea typeface="ヒラギノ明朝 ProN W3"/>
                          <a:cs typeface="ヒラギノ明朝 ProN W3"/>
                        </a:defRPr>
                      </a:lvl6pPr>
                      <a:lvl7pPr marL="2743200" algn="l" defTabSz="914400" rtl="0" eaLnBrk="1" latinLnBrk="0" hangingPunct="1">
                        <a:defRPr sz="1800" kern="1200">
                          <a:solidFill>
                            <a:schemeClr val="dk1"/>
                          </a:solidFill>
                          <a:latin typeface="Cochin"/>
                          <a:ea typeface="ヒラギノ明朝 ProN W3"/>
                          <a:cs typeface="ヒラギノ明朝 ProN W3"/>
                        </a:defRPr>
                      </a:lvl7pPr>
                      <a:lvl8pPr marL="3200400" algn="l" defTabSz="914400" rtl="0" eaLnBrk="1" latinLnBrk="0" hangingPunct="1">
                        <a:defRPr sz="1800" kern="1200">
                          <a:solidFill>
                            <a:schemeClr val="dk1"/>
                          </a:solidFill>
                          <a:latin typeface="Cochin"/>
                          <a:ea typeface="ヒラギノ明朝 ProN W3"/>
                          <a:cs typeface="ヒラギノ明朝 ProN W3"/>
                        </a:defRPr>
                      </a:lvl8pPr>
                      <a:lvl9pPr marL="3657600" algn="l" defTabSz="914400" rtl="0" eaLnBrk="1" latinLnBrk="0" hangingPunct="1">
                        <a:defRPr sz="1800" kern="1200">
                          <a:solidFill>
                            <a:schemeClr val="dk1"/>
                          </a:solidFill>
                          <a:latin typeface="Cochin"/>
                          <a:ea typeface="ヒラギノ明朝 ProN W3"/>
                          <a:cs typeface="ヒラギノ明朝 ProN W3"/>
                        </a:defRPr>
                      </a:lvl9pPr>
                    </a:lstStyle>
                    <a:p>
                      <a:pPr algn="ctr" fontAlgn="b"/>
                      <a:r>
                        <a:rPr lang="en-US" sz="3600" b="1" u="none" strike="noStrike" dirty="0">
                          <a:solidFill>
                            <a:srgbClr val="7030A0"/>
                          </a:solidFill>
                          <a:effectLst/>
                        </a:rPr>
                        <a:t>Attribute</a:t>
                      </a:r>
                      <a:endParaRPr lang="en-US" sz="3600" b="1" i="0" u="none" strike="noStrike" dirty="0">
                        <a:solidFill>
                          <a:srgbClr val="7030A0"/>
                        </a:solidFill>
                        <a:effectLst/>
                        <a:latin typeface="Arial" panose="020B0604020202020204" pitchFamily="34" charset="0"/>
                      </a:endParaRPr>
                    </a:p>
                  </a:txBody>
                  <a:tcPr marL="7143" marR="7143" marT="7143"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0000">
                        <a:tint val="20000"/>
                      </a:srgbClr>
                    </a:solidFill>
                  </a:tcPr>
                </a:tc>
                <a:tc>
                  <a:txBody>
                    <a:bodyPr/>
                    <a:lstStyle>
                      <a:lvl1pPr marL="0" algn="l" defTabSz="914400" rtl="0" eaLnBrk="1" latinLnBrk="0" hangingPunct="1">
                        <a:defRPr sz="1800" kern="1200">
                          <a:solidFill>
                            <a:schemeClr val="dk1"/>
                          </a:solidFill>
                          <a:latin typeface="Cochin"/>
                          <a:ea typeface="ヒラギノ明朝 ProN W3"/>
                          <a:cs typeface="ヒラギノ明朝 ProN W3"/>
                        </a:defRPr>
                      </a:lvl1pPr>
                      <a:lvl2pPr marL="457200" algn="l" defTabSz="914400" rtl="0" eaLnBrk="1" latinLnBrk="0" hangingPunct="1">
                        <a:defRPr sz="1800" kern="1200">
                          <a:solidFill>
                            <a:schemeClr val="dk1"/>
                          </a:solidFill>
                          <a:latin typeface="Cochin"/>
                          <a:ea typeface="ヒラギノ明朝 ProN W3"/>
                          <a:cs typeface="ヒラギノ明朝 ProN W3"/>
                        </a:defRPr>
                      </a:lvl2pPr>
                      <a:lvl3pPr marL="914400" algn="l" defTabSz="914400" rtl="0" eaLnBrk="1" latinLnBrk="0" hangingPunct="1">
                        <a:defRPr sz="1800" kern="1200">
                          <a:solidFill>
                            <a:schemeClr val="dk1"/>
                          </a:solidFill>
                          <a:latin typeface="Cochin"/>
                          <a:ea typeface="ヒラギノ明朝 ProN W3"/>
                          <a:cs typeface="ヒラギノ明朝 ProN W3"/>
                        </a:defRPr>
                      </a:lvl3pPr>
                      <a:lvl4pPr marL="1371600" algn="l" defTabSz="914400" rtl="0" eaLnBrk="1" latinLnBrk="0" hangingPunct="1">
                        <a:defRPr sz="1800" kern="1200">
                          <a:solidFill>
                            <a:schemeClr val="dk1"/>
                          </a:solidFill>
                          <a:latin typeface="Cochin"/>
                          <a:ea typeface="ヒラギノ明朝 ProN W3"/>
                          <a:cs typeface="ヒラギノ明朝 ProN W3"/>
                        </a:defRPr>
                      </a:lvl4pPr>
                      <a:lvl5pPr marL="1828800" algn="l" defTabSz="914400" rtl="0" eaLnBrk="1" latinLnBrk="0" hangingPunct="1">
                        <a:defRPr sz="1800" kern="1200">
                          <a:solidFill>
                            <a:schemeClr val="dk1"/>
                          </a:solidFill>
                          <a:latin typeface="Cochin"/>
                          <a:ea typeface="ヒラギノ明朝 ProN W3"/>
                          <a:cs typeface="ヒラギノ明朝 ProN W3"/>
                        </a:defRPr>
                      </a:lvl5pPr>
                      <a:lvl6pPr marL="2286000" algn="l" defTabSz="914400" rtl="0" eaLnBrk="1" latinLnBrk="0" hangingPunct="1">
                        <a:defRPr sz="1800" kern="1200">
                          <a:solidFill>
                            <a:schemeClr val="dk1"/>
                          </a:solidFill>
                          <a:latin typeface="Cochin"/>
                          <a:ea typeface="ヒラギノ明朝 ProN W3"/>
                          <a:cs typeface="ヒラギノ明朝 ProN W3"/>
                        </a:defRPr>
                      </a:lvl6pPr>
                      <a:lvl7pPr marL="2743200" algn="l" defTabSz="914400" rtl="0" eaLnBrk="1" latinLnBrk="0" hangingPunct="1">
                        <a:defRPr sz="1800" kern="1200">
                          <a:solidFill>
                            <a:schemeClr val="dk1"/>
                          </a:solidFill>
                          <a:latin typeface="Cochin"/>
                          <a:ea typeface="ヒラギノ明朝 ProN W3"/>
                          <a:cs typeface="ヒラギノ明朝 ProN W3"/>
                        </a:defRPr>
                      </a:lvl7pPr>
                      <a:lvl8pPr marL="3200400" algn="l" defTabSz="914400" rtl="0" eaLnBrk="1" latinLnBrk="0" hangingPunct="1">
                        <a:defRPr sz="1800" kern="1200">
                          <a:solidFill>
                            <a:schemeClr val="dk1"/>
                          </a:solidFill>
                          <a:latin typeface="Cochin"/>
                          <a:ea typeface="ヒラギノ明朝 ProN W3"/>
                          <a:cs typeface="ヒラギノ明朝 ProN W3"/>
                        </a:defRPr>
                      </a:lvl8pPr>
                      <a:lvl9pPr marL="3657600" algn="l" defTabSz="914400" rtl="0" eaLnBrk="1" latinLnBrk="0" hangingPunct="1">
                        <a:defRPr sz="1800" kern="1200">
                          <a:solidFill>
                            <a:schemeClr val="dk1"/>
                          </a:solidFill>
                          <a:latin typeface="Cochin"/>
                          <a:ea typeface="ヒラギノ明朝 ProN W3"/>
                          <a:cs typeface="ヒラギノ明朝 ProN W3"/>
                        </a:defRPr>
                      </a:lvl9pPr>
                    </a:lstStyle>
                    <a:p>
                      <a:pPr algn="ctr" fontAlgn="b"/>
                      <a:r>
                        <a:rPr lang="en-US" sz="3600" b="1" u="none" strike="noStrike" dirty="0">
                          <a:solidFill>
                            <a:srgbClr val="7030A0"/>
                          </a:solidFill>
                          <a:effectLst/>
                        </a:rPr>
                        <a:t>Notes</a:t>
                      </a:r>
                      <a:endParaRPr lang="en-US" sz="3600" b="1" i="0" u="none" strike="noStrike" dirty="0">
                        <a:solidFill>
                          <a:srgbClr val="7030A0"/>
                        </a:solidFill>
                        <a:effectLst/>
                        <a:latin typeface="Arial" panose="020B0604020202020204" pitchFamily="34" charset="0"/>
                      </a:endParaRPr>
                    </a:p>
                  </a:txBody>
                  <a:tcPr marL="7143" marR="7143" marT="7143"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0000">
                        <a:tint val="20000"/>
                      </a:srgbClr>
                    </a:solidFill>
                  </a:tcPr>
                </a:tc>
                <a:extLst>
                  <a:ext uri="{0D108BD9-81ED-4DB2-BD59-A6C34878D82A}">
                    <a16:rowId xmlns:a16="http://schemas.microsoft.com/office/drawing/2014/main" val="3567904007"/>
                  </a:ext>
                </a:extLst>
              </a:tr>
              <a:tr h="528109">
                <a:tc>
                  <a:txBody>
                    <a:bodyPr/>
                    <a:lstStyle>
                      <a:lvl1pPr marL="0" algn="l" defTabSz="914400" rtl="0" eaLnBrk="1" latinLnBrk="0" hangingPunct="1">
                        <a:defRPr sz="1800" kern="1200">
                          <a:solidFill>
                            <a:schemeClr val="dk1"/>
                          </a:solidFill>
                          <a:latin typeface="Cochin"/>
                          <a:ea typeface="ヒラギノ明朝 ProN W3"/>
                          <a:cs typeface="ヒラギノ明朝 ProN W3"/>
                        </a:defRPr>
                      </a:lvl1pPr>
                      <a:lvl2pPr marL="457200" algn="l" defTabSz="914400" rtl="0" eaLnBrk="1" latinLnBrk="0" hangingPunct="1">
                        <a:defRPr sz="1800" kern="1200">
                          <a:solidFill>
                            <a:schemeClr val="dk1"/>
                          </a:solidFill>
                          <a:latin typeface="Cochin"/>
                          <a:ea typeface="ヒラギノ明朝 ProN W3"/>
                          <a:cs typeface="ヒラギノ明朝 ProN W3"/>
                        </a:defRPr>
                      </a:lvl2pPr>
                      <a:lvl3pPr marL="914400" algn="l" defTabSz="914400" rtl="0" eaLnBrk="1" latinLnBrk="0" hangingPunct="1">
                        <a:defRPr sz="1800" kern="1200">
                          <a:solidFill>
                            <a:schemeClr val="dk1"/>
                          </a:solidFill>
                          <a:latin typeface="Cochin"/>
                          <a:ea typeface="ヒラギノ明朝 ProN W3"/>
                          <a:cs typeface="ヒラギノ明朝 ProN W3"/>
                        </a:defRPr>
                      </a:lvl3pPr>
                      <a:lvl4pPr marL="1371600" algn="l" defTabSz="914400" rtl="0" eaLnBrk="1" latinLnBrk="0" hangingPunct="1">
                        <a:defRPr sz="1800" kern="1200">
                          <a:solidFill>
                            <a:schemeClr val="dk1"/>
                          </a:solidFill>
                          <a:latin typeface="Cochin"/>
                          <a:ea typeface="ヒラギノ明朝 ProN W3"/>
                          <a:cs typeface="ヒラギノ明朝 ProN W3"/>
                        </a:defRPr>
                      </a:lvl4pPr>
                      <a:lvl5pPr marL="1828800" algn="l" defTabSz="914400" rtl="0" eaLnBrk="1" latinLnBrk="0" hangingPunct="1">
                        <a:defRPr sz="1800" kern="1200">
                          <a:solidFill>
                            <a:schemeClr val="dk1"/>
                          </a:solidFill>
                          <a:latin typeface="Cochin"/>
                          <a:ea typeface="ヒラギノ明朝 ProN W3"/>
                          <a:cs typeface="ヒラギノ明朝 ProN W3"/>
                        </a:defRPr>
                      </a:lvl5pPr>
                      <a:lvl6pPr marL="2286000" algn="l" defTabSz="914400" rtl="0" eaLnBrk="1" latinLnBrk="0" hangingPunct="1">
                        <a:defRPr sz="1800" kern="1200">
                          <a:solidFill>
                            <a:schemeClr val="dk1"/>
                          </a:solidFill>
                          <a:latin typeface="Cochin"/>
                          <a:ea typeface="ヒラギノ明朝 ProN W3"/>
                          <a:cs typeface="ヒラギノ明朝 ProN W3"/>
                        </a:defRPr>
                      </a:lvl6pPr>
                      <a:lvl7pPr marL="2743200" algn="l" defTabSz="914400" rtl="0" eaLnBrk="1" latinLnBrk="0" hangingPunct="1">
                        <a:defRPr sz="1800" kern="1200">
                          <a:solidFill>
                            <a:schemeClr val="dk1"/>
                          </a:solidFill>
                          <a:latin typeface="Cochin"/>
                          <a:ea typeface="ヒラギノ明朝 ProN W3"/>
                          <a:cs typeface="ヒラギノ明朝 ProN W3"/>
                        </a:defRPr>
                      </a:lvl7pPr>
                      <a:lvl8pPr marL="3200400" algn="l" defTabSz="914400" rtl="0" eaLnBrk="1" latinLnBrk="0" hangingPunct="1">
                        <a:defRPr sz="1800" kern="1200">
                          <a:solidFill>
                            <a:schemeClr val="dk1"/>
                          </a:solidFill>
                          <a:latin typeface="Cochin"/>
                          <a:ea typeface="ヒラギノ明朝 ProN W3"/>
                          <a:cs typeface="ヒラギノ明朝 ProN W3"/>
                        </a:defRPr>
                      </a:lvl8pPr>
                      <a:lvl9pPr marL="3657600" algn="l" defTabSz="914400" rtl="0" eaLnBrk="1" latinLnBrk="0" hangingPunct="1">
                        <a:defRPr sz="1800" kern="1200">
                          <a:solidFill>
                            <a:schemeClr val="dk1"/>
                          </a:solidFill>
                          <a:latin typeface="Cochin"/>
                          <a:ea typeface="ヒラギノ明朝 ProN W3"/>
                          <a:cs typeface="ヒラギノ明朝 ProN W3"/>
                        </a:defRPr>
                      </a:lvl9pPr>
                    </a:lstStyle>
                    <a:p>
                      <a:pPr algn="ctr" fontAlgn="b"/>
                      <a:r>
                        <a:rPr lang="en-US" sz="2400" u="none" strike="noStrike" dirty="0">
                          <a:solidFill>
                            <a:srgbClr val="7030A0"/>
                          </a:solidFill>
                          <a:effectLst/>
                        </a:rPr>
                        <a:t>1</a:t>
                      </a:r>
                      <a:endParaRPr lang="en-US" sz="2400" b="0" i="0" u="none" strike="noStrike" dirty="0">
                        <a:solidFill>
                          <a:srgbClr val="7030A0"/>
                        </a:solidFill>
                        <a:effectLst/>
                        <a:latin typeface="Arial" panose="020B0604020202020204" pitchFamily="34" charset="0"/>
                      </a:endParaRPr>
                    </a:p>
                  </a:txBody>
                  <a:tcPr marL="7143" marR="7143" marT="7143"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0000">
                        <a:tint val="20000"/>
                      </a:srgbClr>
                    </a:solidFill>
                  </a:tcPr>
                </a:tc>
                <a:tc>
                  <a:txBody>
                    <a:bodyPr/>
                    <a:lstStyle>
                      <a:lvl1pPr marL="0" algn="l" defTabSz="914400" rtl="0" eaLnBrk="1" latinLnBrk="0" hangingPunct="1">
                        <a:defRPr sz="1800" kern="1200">
                          <a:solidFill>
                            <a:schemeClr val="dk1"/>
                          </a:solidFill>
                          <a:latin typeface="Cochin"/>
                          <a:ea typeface="ヒラギノ明朝 ProN W3"/>
                          <a:cs typeface="ヒラギノ明朝 ProN W3"/>
                        </a:defRPr>
                      </a:lvl1pPr>
                      <a:lvl2pPr marL="457200" algn="l" defTabSz="914400" rtl="0" eaLnBrk="1" latinLnBrk="0" hangingPunct="1">
                        <a:defRPr sz="1800" kern="1200">
                          <a:solidFill>
                            <a:schemeClr val="dk1"/>
                          </a:solidFill>
                          <a:latin typeface="Cochin"/>
                          <a:ea typeface="ヒラギノ明朝 ProN W3"/>
                          <a:cs typeface="ヒラギノ明朝 ProN W3"/>
                        </a:defRPr>
                      </a:lvl2pPr>
                      <a:lvl3pPr marL="914400" algn="l" defTabSz="914400" rtl="0" eaLnBrk="1" latinLnBrk="0" hangingPunct="1">
                        <a:defRPr sz="1800" kern="1200">
                          <a:solidFill>
                            <a:schemeClr val="dk1"/>
                          </a:solidFill>
                          <a:latin typeface="Cochin"/>
                          <a:ea typeface="ヒラギノ明朝 ProN W3"/>
                          <a:cs typeface="ヒラギノ明朝 ProN W3"/>
                        </a:defRPr>
                      </a:lvl3pPr>
                      <a:lvl4pPr marL="1371600" algn="l" defTabSz="914400" rtl="0" eaLnBrk="1" latinLnBrk="0" hangingPunct="1">
                        <a:defRPr sz="1800" kern="1200">
                          <a:solidFill>
                            <a:schemeClr val="dk1"/>
                          </a:solidFill>
                          <a:latin typeface="Cochin"/>
                          <a:ea typeface="ヒラギノ明朝 ProN W3"/>
                          <a:cs typeface="ヒラギノ明朝 ProN W3"/>
                        </a:defRPr>
                      </a:lvl4pPr>
                      <a:lvl5pPr marL="1828800" algn="l" defTabSz="914400" rtl="0" eaLnBrk="1" latinLnBrk="0" hangingPunct="1">
                        <a:defRPr sz="1800" kern="1200">
                          <a:solidFill>
                            <a:schemeClr val="dk1"/>
                          </a:solidFill>
                          <a:latin typeface="Cochin"/>
                          <a:ea typeface="ヒラギノ明朝 ProN W3"/>
                          <a:cs typeface="ヒラギノ明朝 ProN W3"/>
                        </a:defRPr>
                      </a:lvl5pPr>
                      <a:lvl6pPr marL="2286000" algn="l" defTabSz="914400" rtl="0" eaLnBrk="1" latinLnBrk="0" hangingPunct="1">
                        <a:defRPr sz="1800" kern="1200">
                          <a:solidFill>
                            <a:schemeClr val="dk1"/>
                          </a:solidFill>
                          <a:latin typeface="Cochin"/>
                          <a:ea typeface="ヒラギノ明朝 ProN W3"/>
                          <a:cs typeface="ヒラギノ明朝 ProN W3"/>
                        </a:defRPr>
                      </a:lvl6pPr>
                      <a:lvl7pPr marL="2743200" algn="l" defTabSz="914400" rtl="0" eaLnBrk="1" latinLnBrk="0" hangingPunct="1">
                        <a:defRPr sz="1800" kern="1200">
                          <a:solidFill>
                            <a:schemeClr val="dk1"/>
                          </a:solidFill>
                          <a:latin typeface="Cochin"/>
                          <a:ea typeface="ヒラギノ明朝 ProN W3"/>
                          <a:cs typeface="ヒラギノ明朝 ProN W3"/>
                        </a:defRPr>
                      </a:lvl7pPr>
                      <a:lvl8pPr marL="3200400" algn="l" defTabSz="914400" rtl="0" eaLnBrk="1" latinLnBrk="0" hangingPunct="1">
                        <a:defRPr sz="1800" kern="1200">
                          <a:solidFill>
                            <a:schemeClr val="dk1"/>
                          </a:solidFill>
                          <a:latin typeface="Cochin"/>
                          <a:ea typeface="ヒラギノ明朝 ProN W3"/>
                          <a:cs typeface="ヒラギノ明朝 ProN W3"/>
                        </a:defRPr>
                      </a:lvl8pPr>
                      <a:lvl9pPr marL="3657600" algn="l" defTabSz="914400" rtl="0" eaLnBrk="1" latinLnBrk="0" hangingPunct="1">
                        <a:defRPr sz="1800" kern="1200">
                          <a:solidFill>
                            <a:schemeClr val="dk1"/>
                          </a:solidFill>
                          <a:latin typeface="Cochin"/>
                          <a:ea typeface="ヒラギノ明朝 ProN W3"/>
                          <a:cs typeface="ヒラギノ明朝 ProN W3"/>
                        </a:defRPr>
                      </a:lvl9pPr>
                    </a:lstStyle>
                    <a:p>
                      <a:pPr algn="ctr" fontAlgn="b"/>
                      <a:r>
                        <a:rPr lang="en-US" sz="2400" b="1" u="none" strike="noStrike" dirty="0">
                          <a:solidFill>
                            <a:srgbClr val="7030A0"/>
                          </a:solidFill>
                          <a:effectLst/>
                        </a:rPr>
                        <a:t>Understanding towards me</a:t>
                      </a:r>
                      <a:endParaRPr lang="en-US" sz="2400" b="1" i="0" u="none" strike="noStrike" dirty="0">
                        <a:solidFill>
                          <a:srgbClr val="7030A0"/>
                        </a:solidFill>
                        <a:effectLst/>
                        <a:latin typeface="Arial" panose="020B0604020202020204" pitchFamily="34" charset="0"/>
                      </a:endParaRPr>
                    </a:p>
                  </a:txBody>
                  <a:tcPr marL="7143" marR="7143" marT="7143"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0000">
                        <a:tint val="20000"/>
                      </a:srgbClr>
                    </a:solidFill>
                  </a:tcPr>
                </a:tc>
                <a:tc>
                  <a:txBody>
                    <a:bodyPr/>
                    <a:lstStyle>
                      <a:lvl1pPr marL="0" algn="l" defTabSz="914400" rtl="0" eaLnBrk="1" latinLnBrk="0" hangingPunct="1">
                        <a:defRPr sz="1800" kern="1200">
                          <a:solidFill>
                            <a:schemeClr val="dk1"/>
                          </a:solidFill>
                          <a:latin typeface="Cochin"/>
                          <a:ea typeface="ヒラギノ明朝 ProN W3"/>
                          <a:cs typeface="ヒラギノ明朝 ProN W3"/>
                        </a:defRPr>
                      </a:lvl1pPr>
                      <a:lvl2pPr marL="457200" algn="l" defTabSz="914400" rtl="0" eaLnBrk="1" latinLnBrk="0" hangingPunct="1">
                        <a:defRPr sz="1800" kern="1200">
                          <a:solidFill>
                            <a:schemeClr val="dk1"/>
                          </a:solidFill>
                          <a:latin typeface="Cochin"/>
                          <a:ea typeface="ヒラギノ明朝 ProN W3"/>
                          <a:cs typeface="ヒラギノ明朝 ProN W3"/>
                        </a:defRPr>
                      </a:lvl2pPr>
                      <a:lvl3pPr marL="914400" algn="l" defTabSz="914400" rtl="0" eaLnBrk="1" latinLnBrk="0" hangingPunct="1">
                        <a:defRPr sz="1800" kern="1200">
                          <a:solidFill>
                            <a:schemeClr val="dk1"/>
                          </a:solidFill>
                          <a:latin typeface="Cochin"/>
                          <a:ea typeface="ヒラギノ明朝 ProN W3"/>
                          <a:cs typeface="ヒラギノ明朝 ProN W3"/>
                        </a:defRPr>
                      </a:lvl3pPr>
                      <a:lvl4pPr marL="1371600" algn="l" defTabSz="914400" rtl="0" eaLnBrk="1" latinLnBrk="0" hangingPunct="1">
                        <a:defRPr sz="1800" kern="1200">
                          <a:solidFill>
                            <a:schemeClr val="dk1"/>
                          </a:solidFill>
                          <a:latin typeface="Cochin"/>
                          <a:ea typeface="ヒラギノ明朝 ProN W3"/>
                          <a:cs typeface="ヒラギノ明朝 ProN W3"/>
                        </a:defRPr>
                      </a:lvl4pPr>
                      <a:lvl5pPr marL="1828800" algn="l" defTabSz="914400" rtl="0" eaLnBrk="1" latinLnBrk="0" hangingPunct="1">
                        <a:defRPr sz="1800" kern="1200">
                          <a:solidFill>
                            <a:schemeClr val="dk1"/>
                          </a:solidFill>
                          <a:latin typeface="Cochin"/>
                          <a:ea typeface="ヒラギノ明朝 ProN W3"/>
                          <a:cs typeface="ヒラギノ明朝 ProN W3"/>
                        </a:defRPr>
                      </a:lvl5pPr>
                      <a:lvl6pPr marL="2286000" algn="l" defTabSz="914400" rtl="0" eaLnBrk="1" latinLnBrk="0" hangingPunct="1">
                        <a:defRPr sz="1800" kern="1200">
                          <a:solidFill>
                            <a:schemeClr val="dk1"/>
                          </a:solidFill>
                          <a:latin typeface="Cochin"/>
                          <a:ea typeface="ヒラギノ明朝 ProN W3"/>
                          <a:cs typeface="ヒラギノ明朝 ProN W3"/>
                        </a:defRPr>
                      </a:lvl6pPr>
                      <a:lvl7pPr marL="2743200" algn="l" defTabSz="914400" rtl="0" eaLnBrk="1" latinLnBrk="0" hangingPunct="1">
                        <a:defRPr sz="1800" kern="1200">
                          <a:solidFill>
                            <a:schemeClr val="dk1"/>
                          </a:solidFill>
                          <a:latin typeface="Cochin"/>
                          <a:ea typeface="ヒラギノ明朝 ProN W3"/>
                          <a:cs typeface="ヒラギノ明朝 ProN W3"/>
                        </a:defRPr>
                      </a:lvl7pPr>
                      <a:lvl8pPr marL="3200400" algn="l" defTabSz="914400" rtl="0" eaLnBrk="1" latinLnBrk="0" hangingPunct="1">
                        <a:defRPr sz="1800" kern="1200">
                          <a:solidFill>
                            <a:schemeClr val="dk1"/>
                          </a:solidFill>
                          <a:latin typeface="Cochin"/>
                          <a:ea typeface="ヒラギノ明朝 ProN W3"/>
                          <a:cs typeface="ヒラギノ明朝 ProN W3"/>
                        </a:defRPr>
                      </a:lvl8pPr>
                      <a:lvl9pPr marL="3657600" algn="l" defTabSz="914400" rtl="0" eaLnBrk="1" latinLnBrk="0" hangingPunct="1">
                        <a:defRPr sz="1800" kern="1200">
                          <a:solidFill>
                            <a:schemeClr val="dk1"/>
                          </a:solidFill>
                          <a:latin typeface="Cochin"/>
                          <a:ea typeface="ヒラギノ明朝 ProN W3"/>
                          <a:cs typeface="ヒラギノ明朝 ProN W3"/>
                        </a:defRPr>
                      </a:lvl9pPr>
                    </a:lstStyle>
                    <a:p>
                      <a:pPr algn="ctr" fontAlgn="b"/>
                      <a:r>
                        <a:rPr lang="en-US" sz="2400" b="1" u="none" strike="noStrike" dirty="0">
                          <a:solidFill>
                            <a:srgbClr val="7030A0"/>
                          </a:solidFill>
                          <a:effectLst/>
                        </a:rPr>
                        <a:t>Patient and loving</a:t>
                      </a:r>
                      <a:endParaRPr lang="en-US" sz="2400" b="1" i="0" u="none" strike="noStrike" dirty="0">
                        <a:solidFill>
                          <a:srgbClr val="7030A0"/>
                        </a:solidFill>
                        <a:effectLst/>
                        <a:latin typeface="Arial" panose="020B0604020202020204" pitchFamily="34" charset="0"/>
                      </a:endParaRPr>
                    </a:p>
                  </a:txBody>
                  <a:tcPr marL="7143" marR="7143" marT="7143"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0000">
                        <a:tint val="20000"/>
                      </a:srgbClr>
                    </a:solidFill>
                  </a:tcPr>
                </a:tc>
                <a:extLst>
                  <a:ext uri="{0D108BD9-81ED-4DB2-BD59-A6C34878D82A}">
                    <a16:rowId xmlns:a16="http://schemas.microsoft.com/office/drawing/2014/main" val="2650629400"/>
                  </a:ext>
                </a:extLst>
              </a:tr>
              <a:tr h="528109">
                <a:tc>
                  <a:txBody>
                    <a:bodyPr/>
                    <a:lstStyle>
                      <a:lvl1pPr marL="0" algn="l" defTabSz="914400" rtl="0" eaLnBrk="1" latinLnBrk="0" hangingPunct="1">
                        <a:defRPr sz="1800" kern="1200">
                          <a:solidFill>
                            <a:schemeClr val="dk1"/>
                          </a:solidFill>
                          <a:latin typeface="Cochin"/>
                          <a:ea typeface="ヒラギノ明朝 ProN W3"/>
                          <a:cs typeface="ヒラギノ明朝 ProN W3"/>
                        </a:defRPr>
                      </a:lvl1pPr>
                      <a:lvl2pPr marL="457200" algn="l" defTabSz="914400" rtl="0" eaLnBrk="1" latinLnBrk="0" hangingPunct="1">
                        <a:defRPr sz="1800" kern="1200">
                          <a:solidFill>
                            <a:schemeClr val="dk1"/>
                          </a:solidFill>
                          <a:latin typeface="Cochin"/>
                          <a:ea typeface="ヒラギノ明朝 ProN W3"/>
                          <a:cs typeface="ヒラギノ明朝 ProN W3"/>
                        </a:defRPr>
                      </a:lvl2pPr>
                      <a:lvl3pPr marL="914400" algn="l" defTabSz="914400" rtl="0" eaLnBrk="1" latinLnBrk="0" hangingPunct="1">
                        <a:defRPr sz="1800" kern="1200">
                          <a:solidFill>
                            <a:schemeClr val="dk1"/>
                          </a:solidFill>
                          <a:latin typeface="Cochin"/>
                          <a:ea typeface="ヒラギノ明朝 ProN W3"/>
                          <a:cs typeface="ヒラギノ明朝 ProN W3"/>
                        </a:defRPr>
                      </a:lvl3pPr>
                      <a:lvl4pPr marL="1371600" algn="l" defTabSz="914400" rtl="0" eaLnBrk="1" latinLnBrk="0" hangingPunct="1">
                        <a:defRPr sz="1800" kern="1200">
                          <a:solidFill>
                            <a:schemeClr val="dk1"/>
                          </a:solidFill>
                          <a:latin typeface="Cochin"/>
                          <a:ea typeface="ヒラギノ明朝 ProN W3"/>
                          <a:cs typeface="ヒラギノ明朝 ProN W3"/>
                        </a:defRPr>
                      </a:lvl4pPr>
                      <a:lvl5pPr marL="1828800" algn="l" defTabSz="914400" rtl="0" eaLnBrk="1" latinLnBrk="0" hangingPunct="1">
                        <a:defRPr sz="1800" kern="1200">
                          <a:solidFill>
                            <a:schemeClr val="dk1"/>
                          </a:solidFill>
                          <a:latin typeface="Cochin"/>
                          <a:ea typeface="ヒラギノ明朝 ProN W3"/>
                          <a:cs typeface="ヒラギノ明朝 ProN W3"/>
                        </a:defRPr>
                      </a:lvl5pPr>
                      <a:lvl6pPr marL="2286000" algn="l" defTabSz="914400" rtl="0" eaLnBrk="1" latinLnBrk="0" hangingPunct="1">
                        <a:defRPr sz="1800" kern="1200">
                          <a:solidFill>
                            <a:schemeClr val="dk1"/>
                          </a:solidFill>
                          <a:latin typeface="Cochin"/>
                          <a:ea typeface="ヒラギノ明朝 ProN W3"/>
                          <a:cs typeface="ヒラギノ明朝 ProN W3"/>
                        </a:defRPr>
                      </a:lvl6pPr>
                      <a:lvl7pPr marL="2743200" algn="l" defTabSz="914400" rtl="0" eaLnBrk="1" latinLnBrk="0" hangingPunct="1">
                        <a:defRPr sz="1800" kern="1200">
                          <a:solidFill>
                            <a:schemeClr val="dk1"/>
                          </a:solidFill>
                          <a:latin typeface="Cochin"/>
                          <a:ea typeface="ヒラギノ明朝 ProN W3"/>
                          <a:cs typeface="ヒラギノ明朝 ProN W3"/>
                        </a:defRPr>
                      </a:lvl7pPr>
                      <a:lvl8pPr marL="3200400" algn="l" defTabSz="914400" rtl="0" eaLnBrk="1" latinLnBrk="0" hangingPunct="1">
                        <a:defRPr sz="1800" kern="1200">
                          <a:solidFill>
                            <a:schemeClr val="dk1"/>
                          </a:solidFill>
                          <a:latin typeface="Cochin"/>
                          <a:ea typeface="ヒラギノ明朝 ProN W3"/>
                          <a:cs typeface="ヒラギノ明朝 ProN W3"/>
                        </a:defRPr>
                      </a:lvl8pPr>
                      <a:lvl9pPr marL="3657600" algn="l" defTabSz="914400" rtl="0" eaLnBrk="1" latinLnBrk="0" hangingPunct="1">
                        <a:defRPr sz="1800" kern="1200">
                          <a:solidFill>
                            <a:schemeClr val="dk1"/>
                          </a:solidFill>
                          <a:latin typeface="Cochin"/>
                          <a:ea typeface="ヒラギノ明朝 ProN W3"/>
                          <a:cs typeface="ヒラギノ明朝 ProN W3"/>
                        </a:defRPr>
                      </a:lvl9pPr>
                    </a:lstStyle>
                    <a:p>
                      <a:pPr algn="ctr" fontAlgn="b"/>
                      <a:r>
                        <a:rPr lang="en-US" sz="2400" u="none" strike="noStrike" dirty="0">
                          <a:solidFill>
                            <a:srgbClr val="7030A0"/>
                          </a:solidFill>
                          <a:effectLst/>
                        </a:rPr>
                        <a:t>2</a:t>
                      </a:r>
                      <a:endParaRPr lang="en-US" sz="2400" b="0" i="0" u="none" strike="noStrike" dirty="0">
                        <a:solidFill>
                          <a:srgbClr val="7030A0"/>
                        </a:solidFill>
                        <a:effectLst/>
                        <a:latin typeface="Arial" panose="020B0604020202020204" pitchFamily="34" charset="0"/>
                      </a:endParaRPr>
                    </a:p>
                  </a:txBody>
                  <a:tcPr marL="7143" marR="7143" marT="7143"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0000">
                        <a:tint val="20000"/>
                      </a:srgbClr>
                    </a:solidFill>
                  </a:tcPr>
                </a:tc>
                <a:tc>
                  <a:txBody>
                    <a:bodyPr/>
                    <a:lstStyle>
                      <a:lvl1pPr marL="0" algn="l" defTabSz="914400" rtl="0" eaLnBrk="1" latinLnBrk="0" hangingPunct="1">
                        <a:defRPr sz="1800" kern="1200">
                          <a:solidFill>
                            <a:schemeClr val="dk1"/>
                          </a:solidFill>
                          <a:latin typeface="Cochin"/>
                          <a:ea typeface="ヒラギノ明朝 ProN W3"/>
                          <a:cs typeface="ヒラギノ明朝 ProN W3"/>
                        </a:defRPr>
                      </a:lvl1pPr>
                      <a:lvl2pPr marL="457200" algn="l" defTabSz="914400" rtl="0" eaLnBrk="1" latinLnBrk="0" hangingPunct="1">
                        <a:defRPr sz="1800" kern="1200">
                          <a:solidFill>
                            <a:schemeClr val="dk1"/>
                          </a:solidFill>
                          <a:latin typeface="Cochin"/>
                          <a:ea typeface="ヒラギノ明朝 ProN W3"/>
                          <a:cs typeface="ヒラギノ明朝 ProN W3"/>
                        </a:defRPr>
                      </a:lvl2pPr>
                      <a:lvl3pPr marL="914400" algn="l" defTabSz="914400" rtl="0" eaLnBrk="1" latinLnBrk="0" hangingPunct="1">
                        <a:defRPr sz="1800" kern="1200">
                          <a:solidFill>
                            <a:schemeClr val="dk1"/>
                          </a:solidFill>
                          <a:latin typeface="Cochin"/>
                          <a:ea typeface="ヒラギノ明朝 ProN W3"/>
                          <a:cs typeface="ヒラギノ明朝 ProN W3"/>
                        </a:defRPr>
                      </a:lvl3pPr>
                      <a:lvl4pPr marL="1371600" algn="l" defTabSz="914400" rtl="0" eaLnBrk="1" latinLnBrk="0" hangingPunct="1">
                        <a:defRPr sz="1800" kern="1200">
                          <a:solidFill>
                            <a:schemeClr val="dk1"/>
                          </a:solidFill>
                          <a:latin typeface="Cochin"/>
                          <a:ea typeface="ヒラギノ明朝 ProN W3"/>
                          <a:cs typeface="ヒラギノ明朝 ProN W3"/>
                        </a:defRPr>
                      </a:lvl4pPr>
                      <a:lvl5pPr marL="1828800" algn="l" defTabSz="914400" rtl="0" eaLnBrk="1" latinLnBrk="0" hangingPunct="1">
                        <a:defRPr sz="1800" kern="1200">
                          <a:solidFill>
                            <a:schemeClr val="dk1"/>
                          </a:solidFill>
                          <a:latin typeface="Cochin"/>
                          <a:ea typeface="ヒラギノ明朝 ProN W3"/>
                          <a:cs typeface="ヒラギノ明朝 ProN W3"/>
                        </a:defRPr>
                      </a:lvl5pPr>
                      <a:lvl6pPr marL="2286000" algn="l" defTabSz="914400" rtl="0" eaLnBrk="1" latinLnBrk="0" hangingPunct="1">
                        <a:defRPr sz="1800" kern="1200">
                          <a:solidFill>
                            <a:schemeClr val="dk1"/>
                          </a:solidFill>
                          <a:latin typeface="Cochin"/>
                          <a:ea typeface="ヒラギノ明朝 ProN W3"/>
                          <a:cs typeface="ヒラギノ明朝 ProN W3"/>
                        </a:defRPr>
                      </a:lvl6pPr>
                      <a:lvl7pPr marL="2743200" algn="l" defTabSz="914400" rtl="0" eaLnBrk="1" latinLnBrk="0" hangingPunct="1">
                        <a:defRPr sz="1800" kern="1200">
                          <a:solidFill>
                            <a:schemeClr val="dk1"/>
                          </a:solidFill>
                          <a:latin typeface="Cochin"/>
                          <a:ea typeface="ヒラギノ明朝 ProN W3"/>
                          <a:cs typeface="ヒラギノ明朝 ProN W3"/>
                        </a:defRPr>
                      </a:lvl7pPr>
                      <a:lvl8pPr marL="3200400" algn="l" defTabSz="914400" rtl="0" eaLnBrk="1" latinLnBrk="0" hangingPunct="1">
                        <a:defRPr sz="1800" kern="1200">
                          <a:solidFill>
                            <a:schemeClr val="dk1"/>
                          </a:solidFill>
                          <a:latin typeface="Cochin"/>
                          <a:ea typeface="ヒラギノ明朝 ProN W3"/>
                          <a:cs typeface="ヒラギノ明朝 ProN W3"/>
                        </a:defRPr>
                      </a:lvl8pPr>
                      <a:lvl9pPr marL="3657600" algn="l" defTabSz="914400" rtl="0" eaLnBrk="1" latinLnBrk="0" hangingPunct="1">
                        <a:defRPr sz="1800" kern="1200">
                          <a:solidFill>
                            <a:schemeClr val="dk1"/>
                          </a:solidFill>
                          <a:latin typeface="Cochin"/>
                          <a:ea typeface="ヒラギノ明朝 ProN W3"/>
                          <a:cs typeface="ヒラギノ明朝 ProN W3"/>
                        </a:defRPr>
                      </a:lvl9pPr>
                    </a:lstStyle>
                    <a:p>
                      <a:pPr algn="ctr" fontAlgn="b"/>
                      <a:r>
                        <a:rPr lang="en-US" sz="2400" b="1" u="none" strike="noStrike" dirty="0">
                          <a:solidFill>
                            <a:srgbClr val="7030A0"/>
                          </a:solidFill>
                          <a:effectLst/>
                        </a:rPr>
                        <a:t>Listens to my point of view</a:t>
                      </a:r>
                      <a:endParaRPr lang="en-US" sz="2400" b="1" i="0" u="none" strike="noStrike" dirty="0">
                        <a:solidFill>
                          <a:srgbClr val="7030A0"/>
                        </a:solidFill>
                        <a:effectLst/>
                        <a:latin typeface="Arial" panose="020B0604020202020204" pitchFamily="34" charset="0"/>
                      </a:endParaRPr>
                    </a:p>
                  </a:txBody>
                  <a:tcPr marL="7143" marR="7143" marT="7143"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0000">
                        <a:tint val="20000"/>
                      </a:srgbClr>
                    </a:solidFill>
                  </a:tcPr>
                </a:tc>
                <a:tc>
                  <a:txBody>
                    <a:bodyPr/>
                    <a:lstStyle>
                      <a:lvl1pPr marL="0" algn="l" defTabSz="914400" rtl="0" eaLnBrk="1" latinLnBrk="0" hangingPunct="1">
                        <a:defRPr sz="1800" kern="1200">
                          <a:solidFill>
                            <a:schemeClr val="dk1"/>
                          </a:solidFill>
                          <a:latin typeface="Cochin"/>
                          <a:ea typeface="ヒラギノ明朝 ProN W3"/>
                          <a:cs typeface="ヒラギノ明朝 ProN W3"/>
                        </a:defRPr>
                      </a:lvl1pPr>
                      <a:lvl2pPr marL="457200" algn="l" defTabSz="914400" rtl="0" eaLnBrk="1" latinLnBrk="0" hangingPunct="1">
                        <a:defRPr sz="1800" kern="1200">
                          <a:solidFill>
                            <a:schemeClr val="dk1"/>
                          </a:solidFill>
                          <a:latin typeface="Cochin"/>
                          <a:ea typeface="ヒラギノ明朝 ProN W3"/>
                          <a:cs typeface="ヒラギノ明朝 ProN W3"/>
                        </a:defRPr>
                      </a:lvl2pPr>
                      <a:lvl3pPr marL="914400" algn="l" defTabSz="914400" rtl="0" eaLnBrk="1" latinLnBrk="0" hangingPunct="1">
                        <a:defRPr sz="1800" kern="1200">
                          <a:solidFill>
                            <a:schemeClr val="dk1"/>
                          </a:solidFill>
                          <a:latin typeface="Cochin"/>
                          <a:ea typeface="ヒラギノ明朝 ProN W3"/>
                          <a:cs typeface="ヒラギノ明朝 ProN W3"/>
                        </a:defRPr>
                      </a:lvl3pPr>
                      <a:lvl4pPr marL="1371600" algn="l" defTabSz="914400" rtl="0" eaLnBrk="1" latinLnBrk="0" hangingPunct="1">
                        <a:defRPr sz="1800" kern="1200">
                          <a:solidFill>
                            <a:schemeClr val="dk1"/>
                          </a:solidFill>
                          <a:latin typeface="Cochin"/>
                          <a:ea typeface="ヒラギノ明朝 ProN W3"/>
                          <a:cs typeface="ヒラギノ明朝 ProN W3"/>
                        </a:defRPr>
                      </a:lvl4pPr>
                      <a:lvl5pPr marL="1828800" algn="l" defTabSz="914400" rtl="0" eaLnBrk="1" latinLnBrk="0" hangingPunct="1">
                        <a:defRPr sz="1800" kern="1200">
                          <a:solidFill>
                            <a:schemeClr val="dk1"/>
                          </a:solidFill>
                          <a:latin typeface="Cochin"/>
                          <a:ea typeface="ヒラギノ明朝 ProN W3"/>
                          <a:cs typeface="ヒラギノ明朝 ProN W3"/>
                        </a:defRPr>
                      </a:lvl5pPr>
                      <a:lvl6pPr marL="2286000" algn="l" defTabSz="914400" rtl="0" eaLnBrk="1" latinLnBrk="0" hangingPunct="1">
                        <a:defRPr sz="1800" kern="1200">
                          <a:solidFill>
                            <a:schemeClr val="dk1"/>
                          </a:solidFill>
                          <a:latin typeface="Cochin"/>
                          <a:ea typeface="ヒラギノ明朝 ProN W3"/>
                          <a:cs typeface="ヒラギノ明朝 ProN W3"/>
                        </a:defRPr>
                      </a:lvl6pPr>
                      <a:lvl7pPr marL="2743200" algn="l" defTabSz="914400" rtl="0" eaLnBrk="1" latinLnBrk="0" hangingPunct="1">
                        <a:defRPr sz="1800" kern="1200">
                          <a:solidFill>
                            <a:schemeClr val="dk1"/>
                          </a:solidFill>
                          <a:latin typeface="Cochin"/>
                          <a:ea typeface="ヒラギノ明朝 ProN W3"/>
                          <a:cs typeface="ヒラギノ明朝 ProN W3"/>
                        </a:defRPr>
                      </a:lvl7pPr>
                      <a:lvl8pPr marL="3200400" algn="l" defTabSz="914400" rtl="0" eaLnBrk="1" latinLnBrk="0" hangingPunct="1">
                        <a:defRPr sz="1800" kern="1200">
                          <a:solidFill>
                            <a:schemeClr val="dk1"/>
                          </a:solidFill>
                          <a:latin typeface="Cochin"/>
                          <a:ea typeface="ヒラギノ明朝 ProN W3"/>
                          <a:cs typeface="ヒラギノ明朝 ProN W3"/>
                        </a:defRPr>
                      </a:lvl8pPr>
                      <a:lvl9pPr marL="3657600" algn="l" defTabSz="914400" rtl="0" eaLnBrk="1" latinLnBrk="0" hangingPunct="1">
                        <a:defRPr sz="1800" kern="1200">
                          <a:solidFill>
                            <a:schemeClr val="dk1"/>
                          </a:solidFill>
                          <a:latin typeface="Cochin"/>
                          <a:ea typeface="ヒラギノ明朝 ProN W3"/>
                          <a:cs typeface="ヒラギノ明朝 ProN W3"/>
                        </a:defRPr>
                      </a:lvl9pPr>
                    </a:lstStyle>
                    <a:p>
                      <a:pPr algn="ctr" fontAlgn="b"/>
                      <a:r>
                        <a:rPr lang="en-US" sz="2400" b="1" u="none" strike="noStrike" dirty="0">
                          <a:solidFill>
                            <a:srgbClr val="7030A0"/>
                          </a:solidFill>
                          <a:effectLst/>
                        </a:rPr>
                        <a:t>Hearing me and considering</a:t>
                      </a:r>
                      <a:endParaRPr lang="en-US" sz="2400" b="1" i="0" u="none" strike="noStrike" dirty="0">
                        <a:solidFill>
                          <a:srgbClr val="7030A0"/>
                        </a:solidFill>
                        <a:effectLst/>
                        <a:latin typeface="Arial" panose="020B0604020202020204" pitchFamily="34" charset="0"/>
                      </a:endParaRPr>
                    </a:p>
                  </a:txBody>
                  <a:tcPr marL="7143" marR="7143" marT="7143"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0000">
                        <a:tint val="20000"/>
                      </a:srgbClr>
                    </a:solidFill>
                  </a:tcPr>
                </a:tc>
                <a:extLst>
                  <a:ext uri="{0D108BD9-81ED-4DB2-BD59-A6C34878D82A}">
                    <a16:rowId xmlns:a16="http://schemas.microsoft.com/office/drawing/2014/main" val="1347687158"/>
                  </a:ext>
                </a:extLst>
              </a:tr>
              <a:tr h="528109">
                <a:tc>
                  <a:txBody>
                    <a:bodyPr/>
                    <a:lstStyle>
                      <a:lvl1pPr marL="0" algn="l" defTabSz="914400" rtl="0" eaLnBrk="1" latinLnBrk="0" hangingPunct="1">
                        <a:defRPr sz="1800" kern="1200">
                          <a:solidFill>
                            <a:schemeClr val="dk1"/>
                          </a:solidFill>
                          <a:latin typeface="Cochin"/>
                          <a:ea typeface="ヒラギノ明朝 ProN W3"/>
                          <a:cs typeface="ヒラギノ明朝 ProN W3"/>
                        </a:defRPr>
                      </a:lvl1pPr>
                      <a:lvl2pPr marL="457200" algn="l" defTabSz="914400" rtl="0" eaLnBrk="1" latinLnBrk="0" hangingPunct="1">
                        <a:defRPr sz="1800" kern="1200">
                          <a:solidFill>
                            <a:schemeClr val="dk1"/>
                          </a:solidFill>
                          <a:latin typeface="Cochin"/>
                          <a:ea typeface="ヒラギノ明朝 ProN W3"/>
                          <a:cs typeface="ヒラギノ明朝 ProN W3"/>
                        </a:defRPr>
                      </a:lvl2pPr>
                      <a:lvl3pPr marL="914400" algn="l" defTabSz="914400" rtl="0" eaLnBrk="1" latinLnBrk="0" hangingPunct="1">
                        <a:defRPr sz="1800" kern="1200">
                          <a:solidFill>
                            <a:schemeClr val="dk1"/>
                          </a:solidFill>
                          <a:latin typeface="Cochin"/>
                          <a:ea typeface="ヒラギノ明朝 ProN W3"/>
                          <a:cs typeface="ヒラギノ明朝 ProN W3"/>
                        </a:defRPr>
                      </a:lvl3pPr>
                      <a:lvl4pPr marL="1371600" algn="l" defTabSz="914400" rtl="0" eaLnBrk="1" latinLnBrk="0" hangingPunct="1">
                        <a:defRPr sz="1800" kern="1200">
                          <a:solidFill>
                            <a:schemeClr val="dk1"/>
                          </a:solidFill>
                          <a:latin typeface="Cochin"/>
                          <a:ea typeface="ヒラギノ明朝 ProN W3"/>
                          <a:cs typeface="ヒラギノ明朝 ProN W3"/>
                        </a:defRPr>
                      </a:lvl4pPr>
                      <a:lvl5pPr marL="1828800" algn="l" defTabSz="914400" rtl="0" eaLnBrk="1" latinLnBrk="0" hangingPunct="1">
                        <a:defRPr sz="1800" kern="1200">
                          <a:solidFill>
                            <a:schemeClr val="dk1"/>
                          </a:solidFill>
                          <a:latin typeface="Cochin"/>
                          <a:ea typeface="ヒラギノ明朝 ProN W3"/>
                          <a:cs typeface="ヒラギノ明朝 ProN W3"/>
                        </a:defRPr>
                      </a:lvl5pPr>
                      <a:lvl6pPr marL="2286000" algn="l" defTabSz="914400" rtl="0" eaLnBrk="1" latinLnBrk="0" hangingPunct="1">
                        <a:defRPr sz="1800" kern="1200">
                          <a:solidFill>
                            <a:schemeClr val="dk1"/>
                          </a:solidFill>
                          <a:latin typeface="Cochin"/>
                          <a:ea typeface="ヒラギノ明朝 ProN W3"/>
                          <a:cs typeface="ヒラギノ明朝 ProN W3"/>
                        </a:defRPr>
                      </a:lvl6pPr>
                      <a:lvl7pPr marL="2743200" algn="l" defTabSz="914400" rtl="0" eaLnBrk="1" latinLnBrk="0" hangingPunct="1">
                        <a:defRPr sz="1800" kern="1200">
                          <a:solidFill>
                            <a:schemeClr val="dk1"/>
                          </a:solidFill>
                          <a:latin typeface="Cochin"/>
                          <a:ea typeface="ヒラギノ明朝 ProN W3"/>
                          <a:cs typeface="ヒラギノ明朝 ProN W3"/>
                        </a:defRPr>
                      </a:lvl7pPr>
                      <a:lvl8pPr marL="3200400" algn="l" defTabSz="914400" rtl="0" eaLnBrk="1" latinLnBrk="0" hangingPunct="1">
                        <a:defRPr sz="1800" kern="1200">
                          <a:solidFill>
                            <a:schemeClr val="dk1"/>
                          </a:solidFill>
                          <a:latin typeface="Cochin"/>
                          <a:ea typeface="ヒラギノ明朝 ProN W3"/>
                          <a:cs typeface="ヒラギノ明朝 ProN W3"/>
                        </a:defRPr>
                      </a:lvl8pPr>
                      <a:lvl9pPr marL="3657600" algn="l" defTabSz="914400" rtl="0" eaLnBrk="1" latinLnBrk="0" hangingPunct="1">
                        <a:defRPr sz="1800" kern="1200">
                          <a:solidFill>
                            <a:schemeClr val="dk1"/>
                          </a:solidFill>
                          <a:latin typeface="Cochin"/>
                          <a:ea typeface="ヒラギノ明朝 ProN W3"/>
                          <a:cs typeface="ヒラギノ明朝 ProN W3"/>
                        </a:defRPr>
                      </a:lvl9pPr>
                    </a:lstStyle>
                    <a:p>
                      <a:pPr algn="ctr" fontAlgn="b"/>
                      <a:r>
                        <a:rPr lang="en-US" sz="2400" u="none" strike="noStrike" dirty="0">
                          <a:solidFill>
                            <a:srgbClr val="7030A0"/>
                          </a:solidFill>
                          <a:effectLst/>
                        </a:rPr>
                        <a:t>3</a:t>
                      </a:r>
                      <a:endParaRPr lang="en-US" sz="2400" b="0" i="0" u="none" strike="noStrike" dirty="0">
                        <a:solidFill>
                          <a:srgbClr val="7030A0"/>
                        </a:solidFill>
                        <a:effectLst/>
                        <a:latin typeface="Arial" panose="020B0604020202020204" pitchFamily="34" charset="0"/>
                      </a:endParaRPr>
                    </a:p>
                  </a:txBody>
                  <a:tcPr marL="7143" marR="7143" marT="7143"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0000">
                        <a:tint val="20000"/>
                      </a:srgbClr>
                    </a:solidFill>
                  </a:tcPr>
                </a:tc>
                <a:tc>
                  <a:txBody>
                    <a:bodyPr/>
                    <a:lstStyle>
                      <a:lvl1pPr marL="0" algn="l" defTabSz="914400" rtl="0" eaLnBrk="1" latinLnBrk="0" hangingPunct="1">
                        <a:defRPr sz="1800" kern="1200">
                          <a:solidFill>
                            <a:schemeClr val="dk1"/>
                          </a:solidFill>
                          <a:latin typeface="Cochin"/>
                          <a:ea typeface="ヒラギノ明朝 ProN W3"/>
                          <a:cs typeface="ヒラギノ明朝 ProN W3"/>
                        </a:defRPr>
                      </a:lvl1pPr>
                      <a:lvl2pPr marL="457200" algn="l" defTabSz="914400" rtl="0" eaLnBrk="1" latinLnBrk="0" hangingPunct="1">
                        <a:defRPr sz="1800" kern="1200">
                          <a:solidFill>
                            <a:schemeClr val="dk1"/>
                          </a:solidFill>
                          <a:latin typeface="Cochin"/>
                          <a:ea typeface="ヒラギノ明朝 ProN W3"/>
                          <a:cs typeface="ヒラギノ明朝 ProN W3"/>
                        </a:defRPr>
                      </a:lvl2pPr>
                      <a:lvl3pPr marL="914400" algn="l" defTabSz="914400" rtl="0" eaLnBrk="1" latinLnBrk="0" hangingPunct="1">
                        <a:defRPr sz="1800" kern="1200">
                          <a:solidFill>
                            <a:schemeClr val="dk1"/>
                          </a:solidFill>
                          <a:latin typeface="Cochin"/>
                          <a:ea typeface="ヒラギノ明朝 ProN W3"/>
                          <a:cs typeface="ヒラギノ明朝 ProN W3"/>
                        </a:defRPr>
                      </a:lvl3pPr>
                      <a:lvl4pPr marL="1371600" algn="l" defTabSz="914400" rtl="0" eaLnBrk="1" latinLnBrk="0" hangingPunct="1">
                        <a:defRPr sz="1800" kern="1200">
                          <a:solidFill>
                            <a:schemeClr val="dk1"/>
                          </a:solidFill>
                          <a:latin typeface="Cochin"/>
                          <a:ea typeface="ヒラギノ明朝 ProN W3"/>
                          <a:cs typeface="ヒラギノ明朝 ProN W3"/>
                        </a:defRPr>
                      </a:lvl4pPr>
                      <a:lvl5pPr marL="1828800" algn="l" defTabSz="914400" rtl="0" eaLnBrk="1" latinLnBrk="0" hangingPunct="1">
                        <a:defRPr sz="1800" kern="1200">
                          <a:solidFill>
                            <a:schemeClr val="dk1"/>
                          </a:solidFill>
                          <a:latin typeface="Cochin"/>
                          <a:ea typeface="ヒラギノ明朝 ProN W3"/>
                          <a:cs typeface="ヒラギノ明朝 ProN W3"/>
                        </a:defRPr>
                      </a:lvl5pPr>
                      <a:lvl6pPr marL="2286000" algn="l" defTabSz="914400" rtl="0" eaLnBrk="1" latinLnBrk="0" hangingPunct="1">
                        <a:defRPr sz="1800" kern="1200">
                          <a:solidFill>
                            <a:schemeClr val="dk1"/>
                          </a:solidFill>
                          <a:latin typeface="Cochin"/>
                          <a:ea typeface="ヒラギノ明朝 ProN W3"/>
                          <a:cs typeface="ヒラギノ明朝 ProN W3"/>
                        </a:defRPr>
                      </a:lvl6pPr>
                      <a:lvl7pPr marL="2743200" algn="l" defTabSz="914400" rtl="0" eaLnBrk="1" latinLnBrk="0" hangingPunct="1">
                        <a:defRPr sz="1800" kern="1200">
                          <a:solidFill>
                            <a:schemeClr val="dk1"/>
                          </a:solidFill>
                          <a:latin typeface="Cochin"/>
                          <a:ea typeface="ヒラギノ明朝 ProN W3"/>
                          <a:cs typeface="ヒラギノ明朝 ProN W3"/>
                        </a:defRPr>
                      </a:lvl7pPr>
                      <a:lvl8pPr marL="3200400" algn="l" defTabSz="914400" rtl="0" eaLnBrk="1" latinLnBrk="0" hangingPunct="1">
                        <a:defRPr sz="1800" kern="1200">
                          <a:solidFill>
                            <a:schemeClr val="dk1"/>
                          </a:solidFill>
                          <a:latin typeface="Cochin"/>
                          <a:ea typeface="ヒラギノ明朝 ProN W3"/>
                          <a:cs typeface="ヒラギノ明朝 ProN W3"/>
                        </a:defRPr>
                      </a:lvl8pPr>
                      <a:lvl9pPr marL="3657600" algn="l" defTabSz="914400" rtl="0" eaLnBrk="1" latinLnBrk="0" hangingPunct="1">
                        <a:defRPr sz="1800" kern="1200">
                          <a:solidFill>
                            <a:schemeClr val="dk1"/>
                          </a:solidFill>
                          <a:latin typeface="Cochin"/>
                          <a:ea typeface="ヒラギノ明朝 ProN W3"/>
                          <a:cs typeface="ヒラギノ明朝 ProN W3"/>
                        </a:defRPr>
                      </a:lvl9pPr>
                    </a:lstStyle>
                    <a:p>
                      <a:pPr algn="ctr" fontAlgn="b"/>
                      <a:r>
                        <a:rPr lang="en-US" sz="2400" b="1" u="none" strike="noStrike" dirty="0">
                          <a:solidFill>
                            <a:srgbClr val="7030A0"/>
                          </a:solidFill>
                          <a:effectLst/>
                        </a:rPr>
                        <a:t>Spending time together</a:t>
                      </a:r>
                      <a:endParaRPr lang="en-US" sz="2400" b="1" i="0" u="none" strike="noStrike" dirty="0">
                        <a:solidFill>
                          <a:srgbClr val="7030A0"/>
                        </a:solidFill>
                        <a:effectLst/>
                        <a:latin typeface="Arial" panose="020B0604020202020204" pitchFamily="34" charset="0"/>
                      </a:endParaRPr>
                    </a:p>
                  </a:txBody>
                  <a:tcPr marL="7143" marR="7143" marT="7143"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0000">
                        <a:tint val="20000"/>
                      </a:srgbClr>
                    </a:solidFill>
                  </a:tcPr>
                </a:tc>
                <a:tc>
                  <a:txBody>
                    <a:bodyPr/>
                    <a:lstStyle>
                      <a:lvl1pPr marL="0" algn="l" defTabSz="914400" rtl="0" eaLnBrk="1" latinLnBrk="0" hangingPunct="1">
                        <a:defRPr sz="1800" kern="1200">
                          <a:solidFill>
                            <a:schemeClr val="dk1"/>
                          </a:solidFill>
                          <a:latin typeface="Cochin"/>
                          <a:ea typeface="ヒラギノ明朝 ProN W3"/>
                          <a:cs typeface="ヒラギノ明朝 ProN W3"/>
                        </a:defRPr>
                      </a:lvl1pPr>
                      <a:lvl2pPr marL="457200" algn="l" defTabSz="914400" rtl="0" eaLnBrk="1" latinLnBrk="0" hangingPunct="1">
                        <a:defRPr sz="1800" kern="1200">
                          <a:solidFill>
                            <a:schemeClr val="dk1"/>
                          </a:solidFill>
                          <a:latin typeface="Cochin"/>
                          <a:ea typeface="ヒラギノ明朝 ProN W3"/>
                          <a:cs typeface="ヒラギノ明朝 ProN W3"/>
                        </a:defRPr>
                      </a:lvl2pPr>
                      <a:lvl3pPr marL="914400" algn="l" defTabSz="914400" rtl="0" eaLnBrk="1" latinLnBrk="0" hangingPunct="1">
                        <a:defRPr sz="1800" kern="1200">
                          <a:solidFill>
                            <a:schemeClr val="dk1"/>
                          </a:solidFill>
                          <a:latin typeface="Cochin"/>
                          <a:ea typeface="ヒラギノ明朝 ProN W3"/>
                          <a:cs typeface="ヒラギノ明朝 ProN W3"/>
                        </a:defRPr>
                      </a:lvl3pPr>
                      <a:lvl4pPr marL="1371600" algn="l" defTabSz="914400" rtl="0" eaLnBrk="1" latinLnBrk="0" hangingPunct="1">
                        <a:defRPr sz="1800" kern="1200">
                          <a:solidFill>
                            <a:schemeClr val="dk1"/>
                          </a:solidFill>
                          <a:latin typeface="Cochin"/>
                          <a:ea typeface="ヒラギノ明朝 ProN W3"/>
                          <a:cs typeface="ヒラギノ明朝 ProN W3"/>
                        </a:defRPr>
                      </a:lvl4pPr>
                      <a:lvl5pPr marL="1828800" algn="l" defTabSz="914400" rtl="0" eaLnBrk="1" latinLnBrk="0" hangingPunct="1">
                        <a:defRPr sz="1800" kern="1200">
                          <a:solidFill>
                            <a:schemeClr val="dk1"/>
                          </a:solidFill>
                          <a:latin typeface="Cochin"/>
                          <a:ea typeface="ヒラギノ明朝 ProN W3"/>
                          <a:cs typeface="ヒラギノ明朝 ProN W3"/>
                        </a:defRPr>
                      </a:lvl5pPr>
                      <a:lvl6pPr marL="2286000" algn="l" defTabSz="914400" rtl="0" eaLnBrk="1" latinLnBrk="0" hangingPunct="1">
                        <a:defRPr sz="1800" kern="1200">
                          <a:solidFill>
                            <a:schemeClr val="dk1"/>
                          </a:solidFill>
                          <a:latin typeface="Cochin"/>
                          <a:ea typeface="ヒラギノ明朝 ProN W3"/>
                          <a:cs typeface="ヒラギノ明朝 ProN W3"/>
                        </a:defRPr>
                      </a:lvl6pPr>
                      <a:lvl7pPr marL="2743200" algn="l" defTabSz="914400" rtl="0" eaLnBrk="1" latinLnBrk="0" hangingPunct="1">
                        <a:defRPr sz="1800" kern="1200">
                          <a:solidFill>
                            <a:schemeClr val="dk1"/>
                          </a:solidFill>
                          <a:latin typeface="Cochin"/>
                          <a:ea typeface="ヒラギノ明朝 ProN W3"/>
                          <a:cs typeface="ヒラギノ明朝 ProN W3"/>
                        </a:defRPr>
                      </a:lvl7pPr>
                      <a:lvl8pPr marL="3200400" algn="l" defTabSz="914400" rtl="0" eaLnBrk="1" latinLnBrk="0" hangingPunct="1">
                        <a:defRPr sz="1800" kern="1200">
                          <a:solidFill>
                            <a:schemeClr val="dk1"/>
                          </a:solidFill>
                          <a:latin typeface="Cochin"/>
                          <a:ea typeface="ヒラギノ明朝 ProN W3"/>
                          <a:cs typeface="ヒラギノ明朝 ProN W3"/>
                        </a:defRPr>
                      </a:lvl8pPr>
                      <a:lvl9pPr marL="3657600" algn="l" defTabSz="914400" rtl="0" eaLnBrk="1" latinLnBrk="0" hangingPunct="1">
                        <a:defRPr sz="1800" kern="1200">
                          <a:solidFill>
                            <a:schemeClr val="dk1"/>
                          </a:solidFill>
                          <a:latin typeface="Cochin"/>
                          <a:ea typeface="ヒラギノ明朝 ProN W3"/>
                          <a:cs typeface="ヒラギノ明朝 ProN W3"/>
                        </a:defRPr>
                      </a:lvl9pPr>
                    </a:lstStyle>
                    <a:p>
                      <a:pPr algn="ctr" fontAlgn="b"/>
                      <a:r>
                        <a:rPr lang="en-US" sz="2400" b="1" u="none" strike="noStrike" dirty="0">
                          <a:solidFill>
                            <a:srgbClr val="7030A0"/>
                          </a:solidFill>
                          <a:effectLst/>
                        </a:rPr>
                        <a:t> Ideas for the family</a:t>
                      </a:r>
                      <a:endParaRPr lang="en-US" sz="2400" b="1" i="0" u="none" strike="noStrike" dirty="0">
                        <a:solidFill>
                          <a:srgbClr val="7030A0"/>
                        </a:solidFill>
                        <a:effectLst/>
                        <a:latin typeface="Arial" panose="020B0604020202020204" pitchFamily="34" charset="0"/>
                      </a:endParaRPr>
                    </a:p>
                  </a:txBody>
                  <a:tcPr marL="7143" marR="7143" marT="7143"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0000">
                        <a:tint val="20000"/>
                      </a:srgbClr>
                    </a:solidFill>
                  </a:tcPr>
                </a:tc>
                <a:extLst>
                  <a:ext uri="{0D108BD9-81ED-4DB2-BD59-A6C34878D82A}">
                    <a16:rowId xmlns:a16="http://schemas.microsoft.com/office/drawing/2014/main" val="557799388"/>
                  </a:ext>
                </a:extLst>
              </a:tr>
              <a:tr h="528109">
                <a:tc>
                  <a:txBody>
                    <a:bodyPr/>
                    <a:lstStyle>
                      <a:lvl1pPr marL="0" algn="l" defTabSz="914400" rtl="0" eaLnBrk="1" latinLnBrk="0" hangingPunct="1">
                        <a:defRPr sz="1800" kern="1200">
                          <a:solidFill>
                            <a:schemeClr val="dk1"/>
                          </a:solidFill>
                          <a:latin typeface="Cochin"/>
                          <a:ea typeface="ヒラギノ明朝 ProN W3"/>
                          <a:cs typeface="ヒラギノ明朝 ProN W3"/>
                        </a:defRPr>
                      </a:lvl1pPr>
                      <a:lvl2pPr marL="457200" algn="l" defTabSz="914400" rtl="0" eaLnBrk="1" latinLnBrk="0" hangingPunct="1">
                        <a:defRPr sz="1800" kern="1200">
                          <a:solidFill>
                            <a:schemeClr val="dk1"/>
                          </a:solidFill>
                          <a:latin typeface="Cochin"/>
                          <a:ea typeface="ヒラギノ明朝 ProN W3"/>
                          <a:cs typeface="ヒラギノ明朝 ProN W3"/>
                        </a:defRPr>
                      </a:lvl2pPr>
                      <a:lvl3pPr marL="914400" algn="l" defTabSz="914400" rtl="0" eaLnBrk="1" latinLnBrk="0" hangingPunct="1">
                        <a:defRPr sz="1800" kern="1200">
                          <a:solidFill>
                            <a:schemeClr val="dk1"/>
                          </a:solidFill>
                          <a:latin typeface="Cochin"/>
                          <a:ea typeface="ヒラギノ明朝 ProN W3"/>
                          <a:cs typeface="ヒラギノ明朝 ProN W3"/>
                        </a:defRPr>
                      </a:lvl3pPr>
                      <a:lvl4pPr marL="1371600" algn="l" defTabSz="914400" rtl="0" eaLnBrk="1" latinLnBrk="0" hangingPunct="1">
                        <a:defRPr sz="1800" kern="1200">
                          <a:solidFill>
                            <a:schemeClr val="dk1"/>
                          </a:solidFill>
                          <a:latin typeface="Cochin"/>
                          <a:ea typeface="ヒラギノ明朝 ProN W3"/>
                          <a:cs typeface="ヒラギノ明朝 ProN W3"/>
                        </a:defRPr>
                      </a:lvl4pPr>
                      <a:lvl5pPr marL="1828800" algn="l" defTabSz="914400" rtl="0" eaLnBrk="1" latinLnBrk="0" hangingPunct="1">
                        <a:defRPr sz="1800" kern="1200">
                          <a:solidFill>
                            <a:schemeClr val="dk1"/>
                          </a:solidFill>
                          <a:latin typeface="Cochin"/>
                          <a:ea typeface="ヒラギノ明朝 ProN W3"/>
                          <a:cs typeface="ヒラギノ明朝 ProN W3"/>
                        </a:defRPr>
                      </a:lvl5pPr>
                      <a:lvl6pPr marL="2286000" algn="l" defTabSz="914400" rtl="0" eaLnBrk="1" latinLnBrk="0" hangingPunct="1">
                        <a:defRPr sz="1800" kern="1200">
                          <a:solidFill>
                            <a:schemeClr val="dk1"/>
                          </a:solidFill>
                          <a:latin typeface="Cochin"/>
                          <a:ea typeface="ヒラギノ明朝 ProN W3"/>
                          <a:cs typeface="ヒラギノ明朝 ProN W3"/>
                        </a:defRPr>
                      </a:lvl6pPr>
                      <a:lvl7pPr marL="2743200" algn="l" defTabSz="914400" rtl="0" eaLnBrk="1" latinLnBrk="0" hangingPunct="1">
                        <a:defRPr sz="1800" kern="1200">
                          <a:solidFill>
                            <a:schemeClr val="dk1"/>
                          </a:solidFill>
                          <a:latin typeface="Cochin"/>
                          <a:ea typeface="ヒラギノ明朝 ProN W3"/>
                          <a:cs typeface="ヒラギノ明朝 ProN W3"/>
                        </a:defRPr>
                      </a:lvl7pPr>
                      <a:lvl8pPr marL="3200400" algn="l" defTabSz="914400" rtl="0" eaLnBrk="1" latinLnBrk="0" hangingPunct="1">
                        <a:defRPr sz="1800" kern="1200">
                          <a:solidFill>
                            <a:schemeClr val="dk1"/>
                          </a:solidFill>
                          <a:latin typeface="Cochin"/>
                          <a:ea typeface="ヒラギノ明朝 ProN W3"/>
                          <a:cs typeface="ヒラギノ明朝 ProN W3"/>
                        </a:defRPr>
                      </a:lvl8pPr>
                      <a:lvl9pPr marL="3657600" algn="l" defTabSz="914400" rtl="0" eaLnBrk="1" latinLnBrk="0" hangingPunct="1">
                        <a:defRPr sz="1800" kern="1200">
                          <a:solidFill>
                            <a:schemeClr val="dk1"/>
                          </a:solidFill>
                          <a:latin typeface="Cochin"/>
                          <a:ea typeface="ヒラギノ明朝 ProN W3"/>
                          <a:cs typeface="ヒラギノ明朝 ProN W3"/>
                        </a:defRPr>
                      </a:lvl9pPr>
                    </a:lstStyle>
                    <a:p>
                      <a:pPr algn="ctr" fontAlgn="b"/>
                      <a:r>
                        <a:rPr lang="en-US" sz="2400" u="none" strike="noStrike">
                          <a:solidFill>
                            <a:srgbClr val="7030A0"/>
                          </a:solidFill>
                          <a:effectLst/>
                        </a:rPr>
                        <a:t>4</a:t>
                      </a:r>
                      <a:endParaRPr lang="en-US" sz="2400" b="0" i="0" u="none" strike="noStrike">
                        <a:solidFill>
                          <a:srgbClr val="7030A0"/>
                        </a:solidFill>
                        <a:effectLst/>
                        <a:latin typeface="Arial" panose="020B0604020202020204" pitchFamily="34" charset="0"/>
                      </a:endParaRPr>
                    </a:p>
                  </a:txBody>
                  <a:tcPr marL="7143" marR="7143" marT="7143"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0000">
                        <a:tint val="20000"/>
                      </a:srgbClr>
                    </a:solidFill>
                  </a:tcPr>
                </a:tc>
                <a:tc>
                  <a:txBody>
                    <a:bodyPr/>
                    <a:lstStyle>
                      <a:lvl1pPr marL="0" algn="l" defTabSz="914400" rtl="0" eaLnBrk="1" latinLnBrk="0" hangingPunct="1">
                        <a:defRPr sz="1800" kern="1200">
                          <a:solidFill>
                            <a:schemeClr val="dk1"/>
                          </a:solidFill>
                          <a:latin typeface="Cochin"/>
                          <a:ea typeface="ヒラギノ明朝 ProN W3"/>
                          <a:cs typeface="ヒラギノ明朝 ProN W3"/>
                        </a:defRPr>
                      </a:lvl1pPr>
                      <a:lvl2pPr marL="457200" algn="l" defTabSz="914400" rtl="0" eaLnBrk="1" latinLnBrk="0" hangingPunct="1">
                        <a:defRPr sz="1800" kern="1200">
                          <a:solidFill>
                            <a:schemeClr val="dk1"/>
                          </a:solidFill>
                          <a:latin typeface="Cochin"/>
                          <a:ea typeface="ヒラギノ明朝 ProN W3"/>
                          <a:cs typeface="ヒラギノ明朝 ProN W3"/>
                        </a:defRPr>
                      </a:lvl2pPr>
                      <a:lvl3pPr marL="914400" algn="l" defTabSz="914400" rtl="0" eaLnBrk="1" latinLnBrk="0" hangingPunct="1">
                        <a:defRPr sz="1800" kern="1200">
                          <a:solidFill>
                            <a:schemeClr val="dk1"/>
                          </a:solidFill>
                          <a:latin typeface="Cochin"/>
                          <a:ea typeface="ヒラギノ明朝 ProN W3"/>
                          <a:cs typeface="ヒラギノ明朝 ProN W3"/>
                        </a:defRPr>
                      </a:lvl3pPr>
                      <a:lvl4pPr marL="1371600" algn="l" defTabSz="914400" rtl="0" eaLnBrk="1" latinLnBrk="0" hangingPunct="1">
                        <a:defRPr sz="1800" kern="1200">
                          <a:solidFill>
                            <a:schemeClr val="dk1"/>
                          </a:solidFill>
                          <a:latin typeface="Cochin"/>
                          <a:ea typeface="ヒラギノ明朝 ProN W3"/>
                          <a:cs typeface="ヒラギノ明朝 ProN W3"/>
                        </a:defRPr>
                      </a:lvl4pPr>
                      <a:lvl5pPr marL="1828800" algn="l" defTabSz="914400" rtl="0" eaLnBrk="1" latinLnBrk="0" hangingPunct="1">
                        <a:defRPr sz="1800" kern="1200">
                          <a:solidFill>
                            <a:schemeClr val="dk1"/>
                          </a:solidFill>
                          <a:latin typeface="Cochin"/>
                          <a:ea typeface="ヒラギノ明朝 ProN W3"/>
                          <a:cs typeface="ヒラギノ明朝 ProN W3"/>
                        </a:defRPr>
                      </a:lvl5pPr>
                      <a:lvl6pPr marL="2286000" algn="l" defTabSz="914400" rtl="0" eaLnBrk="1" latinLnBrk="0" hangingPunct="1">
                        <a:defRPr sz="1800" kern="1200">
                          <a:solidFill>
                            <a:schemeClr val="dk1"/>
                          </a:solidFill>
                          <a:latin typeface="Cochin"/>
                          <a:ea typeface="ヒラギノ明朝 ProN W3"/>
                          <a:cs typeface="ヒラギノ明朝 ProN W3"/>
                        </a:defRPr>
                      </a:lvl6pPr>
                      <a:lvl7pPr marL="2743200" algn="l" defTabSz="914400" rtl="0" eaLnBrk="1" latinLnBrk="0" hangingPunct="1">
                        <a:defRPr sz="1800" kern="1200">
                          <a:solidFill>
                            <a:schemeClr val="dk1"/>
                          </a:solidFill>
                          <a:latin typeface="Cochin"/>
                          <a:ea typeface="ヒラギノ明朝 ProN W3"/>
                          <a:cs typeface="ヒラギノ明朝 ProN W3"/>
                        </a:defRPr>
                      </a:lvl7pPr>
                      <a:lvl8pPr marL="3200400" algn="l" defTabSz="914400" rtl="0" eaLnBrk="1" latinLnBrk="0" hangingPunct="1">
                        <a:defRPr sz="1800" kern="1200">
                          <a:solidFill>
                            <a:schemeClr val="dk1"/>
                          </a:solidFill>
                          <a:latin typeface="Cochin"/>
                          <a:ea typeface="ヒラギノ明朝 ProN W3"/>
                          <a:cs typeface="ヒラギノ明朝 ProN W3"/>
                        </a:defRPr>
                      </a:lvl8pPr>
                      <a:lvl9pPr marL="3657600" algn="l" defTabSz="914400" rtl="0" eaLnBrk="1" latinLnBrk="0" hangingPunct="1">
                        <a:defRPr sz="1800" kern="1200">
                          <a:solidFill>
                            <a:schemeClr val="dk1"/>
                          </a:solidFill>
                          <a:latin typeface="Cochin"/>
                          <a:ea typeface="ヒラギノ明朝 ProN W3"/>
                          <a:cs typeface="ヒラギノ明朝 ProN W3"/>
                        </a:defRPr>
                      </a:lvl9pPr>
                    </a:lstStyle>
                    <a:p>
                      <a:pPr algn="ctr" fontAlgn="b"/>
                      <a:r>
                        <a:rPr lang="en-US" sz="2400" b="1" u="none" strike="noStrike" dirty="0">
                          <a:solidFill>
                            <a:srgbClr val="7030A0"/>
                          </a:solidFill>
                          <a:effectLst/>
                        </a:rPr>
                        <a:t>Spiritual Leadership</a:t>
                      </a:r>
                      <a:endParaRPr lang="en-US" sz="2400" b="1" i="0" u="none" strike="noStrike" dirty="0">
                        <a:solidFill>
                          <a:srgbClr val="7030A0"/>
                        </a:solidFill>
                        <a:effectLst/>
                        <a:latin typeface="Arial" panose="020B0604020202020204" pitchFamily="34" charset="0"/>
                      </a:endParaRPr>
                    </a:p>
                  </a:txBody>
                  <a:tcPr marL="7143" marR="7143" marT="7143"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0000">
                        <a:tint val="20000"/>
                      </a:srgbClr>
                    </a:solidFill>
                  </a:tcPr>
                </a:tc>
                <a:tc>
                  <a:txBody>
                    <a:bodyPr/>
                    <a:lstStyle>
                      <a:lvl1pPr marL="0" algn="l" defTabSz="914400" rtl="0" eaLnBrk="1" latinLnBrk="0" hangingPunct="1">
                        <a:defRPr sz="1800" kern="1200">
                          <a:solidFill>
                            <a:schemeClr val="dk1"/>
                          </a:solidFill>
                          <a:latin typeface="Cochin"/>
                          <a:ea typeface="ヒラギノ明朝 ProN W3"/>
                          <a:cs typeface="ヒラギノ明朝 ProN W3"/>
                        </a:defRPr>
                      </a:lvl1pPr>
                      <a:lvl2pPr marL="457200" algn="l" defTabSz="914400" rtl="0" eaLnBrk="1" latinLnBrk="0" hangingPunct="1">
                        <a:defRPr sz="1800" kern="1200">
                          <a:solidFill>
                            <a:schemeClr val="dk1"/>
                          </a:solidFill>
                          <a:latin typeface="Cochin"/>
                          <a:ea typeface="ヒラギノ明朝 ProN W3"/>
                          <a:cs typeface="ヒラギノ明朝 ProN W3"/>
                        </a:defRPr>
                      </a:lvl2pPr>
                      <a:lvl3pPr marL="914400" algn="l" defTabSz="914400" rtl="0" eaLnBrk="1" latinLnBrk="0" hangingPunct="1">
                        <a:defRPr sz="1800" kern="1200">
                          <a:solidFill>
                            <a:schemeClr val="dk1"/>
                          </a:solidFill>
                          <a:latin typeface="Cochin"/>
                          <a:ea typeface="ヒラギノ明朝 ProN W3"/>
                          <a:cs typeface="ヒラギノ明朝 ProN W3"/>
                        </a:defRPr>
                      </a:lvl3pPr>
                      <a:lvl4pPr marL="1371600" algn="l" defTabSz="914400" rtl="0" eaLnBrk="1" latinLnBrk="0" hangingPunct="1">
                        <a:defRPr sz="1800" kern="1200">
                          <a:solidFill>
                            <a:schemeClr val="dk1"/>
                          </a:solidFill>
                          <a:latin typeface="Cochin"/>
                          <a:ea typeface="ヒラギノ明朝 ProN W3"/>
                          <a:cs typeface="ヒラギノ明朝 ProN W3"/>
                        </a:defRPr>
                      </a:lvl4pPr>
                      <a:lvl5pPr marL="1828800" algn="l" defTabSz="914400" rtl="0" eaLnBrk="1" latinLnBrk="0" hangingPunct="1">
                        <a:defRPr sz="1800" kern="1200">
                          <a:solidFill>
                            <a:schemeClr val="dk1"/>
                          </a:solidFill>
                          <a:latin typeface="Cochin"/>
                          <a:ea typeface="ヒラギノ明朝 ProN W3"/>
                          <a:cs typeface="ヒラギノ明朝 ProN W3"/>
                        </a:defRPr>
                      </a:lvl5pPr>
                      <a:lvl6pPr marL="2286000" algn="l" defTabSz="914400" rtl="0" eaLnBrk="1" latinLnBrk="0" hangingPunct="1">
                        <a:defRPr sz="1800" kern="1200">
                          <a:solidFill>
                            <a:schemeClr val="dk1"/>
                          </a:solidFill>
                          <a:latin typeface="Cochin"/>
                          <a:ea typeface="ヒラギノ明朝 ProN W3"/>
                          <a:cs typeface="ヒラギノ明朝 ProN W3"/>
                        </a:defRPr>
                      </a:lvl6pPr>
                      <a:lvl7pPr marL="2743200" algn="l" defTabSz="914400" rtl="0" eaLnBrk="1" latinLnBrk="0" hangingPunct="1">
                        <a:defRPr sz="1800" kern="1200">
                          <a:solidFill>
                            <a:schemeClr val="dk1"/>
                          </a:solidFill>
                          <a:latin typeface="Cochin"/>
                          <a:ea typeface="ヒラギノ明朝 ProN W3"/>
                          <a:cs typeface="ヒラギノ明朝 ProN W3"/>
                        </a:defRPr>
                      </a:lvl7pPr>
                      <a:lvl8pPr marL="3200400" algn="l" defTabSz="914400" rtl="0" eaLnBrk="1" latinLnBrk="0" hangingPunct="1">
                        <a:defRPr sz="1800" kern="1200">
                          <a:solidFill>
                            <a:schemeClr val="dk1"/>
                          </a:solidFill>
                          <a:latin typeface="Cochin"/>
                          <a:ea typeface="ヒラギノ明朝 ProN W3"/>
                          <a:cs typeface="ヒラギノ明朝 ProN W3"/>
                        </a:defRPr>
                      </a:lvl8pPr>
                      <a:lvl9pPr marL="3657600" algn="l" defTabSz="914400" rtl="0" eaLnBrk="1" latinLnBrk="0" hangingPunct="1">
                        <a:defRPr sz="1800" kern="1200">
                          <a:solidFill>
                            <a:schemeClr val="dk1"/>
                          </a:solidFill>
                          <a:latin typeface="Cochin"/>
                          <a:ea typeface="ヒラギノ明朝 ProN W3"/>
                          <a:cs typeface="ヒラギノ明朝 ProN W3"/>
                        </a:defRPr>
                      </a:lvl9pPr>
                    </a:lstStyle>
                    <a:p>
                      <a:pPr algn="ctr" fontAlgn="b"/>
                      <a:r>
                        <a:rPr lang="en-US" sz="2400" b="1" u="none" strike="noStrike" dirty="0">
                          <a:solidFill>
                            <a:srgbClr val="7030A0"/>
                          </a:solidFill>
                          <a:effectLst/>
                        </a:rPr>
                        <a:t>Strength, leadership and growth</a:t>
                      </a:r>
                      <a:endParaRPr lang="en-US" sz="2400" b="1" i="0" u="none" strike="noStrike" dirty="0">
                        <a:solidFill>
                          <a:srgbClr val="7030A0"/>
                        </a:solidFill>
                        <a:effectLst/>
                        <a:latin typeface="Arial" panose="020B0604020202020204" pitchFamily="34" charset="0"/>
                      </a:endParaRPr>
                    </a:p>
                  </a:txBody>
                  <a:tcPr marL="7143" marR="7143" marT="7143"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0000">
                        <a:tint val="20000"/>
                      </a:srgbClr>
                    </a:solidFill>
                  </a:tcPr>
                </a:tc>
                <a:extLst>
                  <a:ext uri="{0D108BD9-81ED-4DB2-BD59-A6C34878D82A}">
                    <a16:rowId xmlns:a16="http://schemas.microsoft.com/office/drawing/2014/main" val="1259116611"/>
                  </a:ext>
                </a:extLst>
              </a:tr>
              <a:tr h="528109">
                <a:tc>
                  <a:txBody>
                    <a:bodyPr/>
                    <a:lstStyle>
                      <a:lvl1pPr marL="0" algn="l" defTabSz="914400" rtl="0" eaLnBrk="1" latinLnBrk="0" hangingPunct="1">
                        <a:defRPr sz="1800" kern="1200">
                          <a:solidFill>
                            <a:schemeClr val="dk1"/>
                          </a:solidFill>
                          <a:latin typeface="Cochin"/>
                          <a:ea typeface="ヒラギノ明朝 ProN W3"/>
                          <a:cs typeface="ヒラギノ明朝 ProN W3"/>
                        </a:defRPr>
                      </a:lvl1pPr>
                      <a:lvl2pPr marL="457200" algn="l" defTabSz="914400" rtl="0" eaLnBrk="1" latinLnBrk="0" hangingPunct="1">
                        <a:defRPr sz="1800" kern="1200">
                          <a:solidFill>
                            <a:schemeClr val="dk1"/>
                          </a:solidFill>
                          <a:latin typeface="Cochin"/>
                          <a:ea typeface="ヒラギノ明朝 ProN W3"/>
                          <a:cs typeface="ヒラギノ明朝 ProN W3"/>
                        </a:defRPr>
                      </a:lvl2pPr>
                      <a:lvl3pPr marL="914400" algn="l" defTabSz="914400" rtl="0" eaLnBrk="1" latinLnBrk="0" hangingPunct="1">
                        <a:defRPr sz="1800" kern="1200">
                          <a:solidFill>
                            <a:schemeClr val="dk1"/>
                          </a:solidFill>
                          <a:latin typeface="Cochin"/>
                          <a:ea typeface="ヒラギノ明朝 ProN W3"/>
                          <a:cs typeface="ヒラギノ明朝 ProN W3"/>
                        </a:defRPr>
                      </a:lvl3pPr>
                      <a:lvl4pPr marL="1371600" algn="l" defTabSz="914400" rtl="0" eaLnBrk="1" latinLnBrk="0" hangingPunct="1">
                        <a:defRPr sz="1800" kern="1200">
                          <a:solidFill>
                            <a:schemeClr val="dk1"/>
                          </a:solidFill>
                          <a:latin typeface="Cochin"/>
                          <a:ea typeface="ヒラギノ明朝 ProN W3"/>
                          <a:cs typeface="ヒラギノ明朝 ProN W3"/>
                        </a:defRPr>
                      </a:lvl4pPr>
                      <a:lvl5pPr marL="1828800" algn="l" defTabSz="914400" rtl="0" eaLnBrk="1" latinLnBrk="0" hangingPunct="1">
                        <a:defRPr sz="1800" kern="1200">
                          <a:solidFill>
                            <a:schemeClr val="dk1"/>
                          </a:solidFill>
                          <a:latin typeface="Cochin"/>
                          <a:ea typeface="ヒラギノ明朝 ProN W3"/>
                          <a:cs typeface="ヒラギノ明朝 ProN W3"/>
                        </a:defRPr>
                      </a:lvl5pPr>
                      <a:lvl6pPr marL="2286000" algn="l" defTabSz="914400" rtl="0" eaLnBrk="1" latinLnBrk="0" hangingPunct="1">
                        <a:defRPr sz="1800" kern="1200">
                          <a:solidFill>
                            <a:schemeClr val="dk1"/>
                          </a:solidFill>
                          <a:latin typeface="Cochin"/>
                          <a:ea typeface="ヒラギノ明朝 ProN W3"/>
                          <a:cs typeface="ヒラギノ明朝 ProN W3"/>
                        </a:defRPr>
                      </a:lvl6pPr>
                      <a:lvl7pPr marL="2743200" algn="l" defTabSz="914400" rtl="0" eaLnBrk="1" latinLnBrk="0" hangingPunct="1">
                        <a:defRPr sz="1800" kern="1200">
                          <a:solidFill>
                            <a:schemeClr val="dk1"/>
                          </a:solidFill>
                          <a:latin typeface="Cochin"/>
                          <a:ea typeface="ヒラギノ明朝 ProN W3"/>
                          <a:cs typeface="ヒラギノ明朝 ProN W3"/>
                        </a:defRPr>
                      </a:lvl7pPr>
                      <a:lvl8pPr marL="3200400" algn="l" defTabSz="914400" rtl="0" eaLnBrk="1" latinLnBrk="0" hangingPunct="1">
                        <a:defRPr sz="1800" kern="1200">
                          <a:solidFill>
                            <a:schemeClr val="dk1"/>
                          </a:solidFill>
                          <a:latin typeface="Cochin"/>
                          <a:ea typeface="ヒラギノ明朝 ProN W3"/>
                          <a:cs typeface="ヒラギノ明朝 ProN W3"/>
                        </a:defRPr>
                      </a:lvl8pPr>
                      <a:lvl9pPr marL="3657600" algn="l" defTabSz="914400" rtl="0" eaLnBrk="1" latinLnBrk="0" hangingPunct="1">
                        <a:defRPr sz="1800" kern="1200">
                          <a:solidFill>
                            <a:schemeClr val="dk1"/>
                          </a:solidFill>
                          <a:latin typeface="Cochin"/>
                          <a:ea typeface="ヒラギノ明朝 ProN W3"/>
                          <a:cs typeface="ヒラギノ明朝 ProN W3"/>
                        </a:defRPr>
                      </a:lvl9pPr>
                    </a:lstStyle>
                    <a:p>
                      <a:pPr algn="ctr" fontAlgn="b"/>
                      <a:r>
                        <a:rPr lang="en-US" sz="2400" u="none" strike="noStrike">
                          <a:solidFill>
                            <a:srgbClr val="7030A0"/>
                          </a:solidFill>
                          <a:effectLst/>
                        </a:rPr>
                        <a:t>5</a:t>
                      </a:r>
                      <a:endParaRPr lang="en-US" sz="2400" b="0" i="0" u="none" strike="noStrike">
                        <a:solidFill>
                          <a:srgbClr val="7030A0"/>
                        </a:solidFill>
                        <a:effectLst/>
                        <a:latin typeface="Arial" panose="020B0604020202020204" pitchFamily="34" charset="0"/>
                      </a:endParaRPr>
                    </a:p>
                  </a:txBody>
                  <a:tcPr marL="7143" marR="7143" marT="7143"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0000">
                        <a:tint val="20000"/>
                      </a:srgbClr>
                    </a:solidFill>
                  </a:tcPr>
                </a:tc>
                <a:tc>
                  <a:txBody>
                    <a:bodyPr/>
                    <a:lstStyle>
                      <a:lvl1pPr marL="0" algn="l" defTabSz="914400" rtl="0" eaLnBrk="1" latinLnBrk="0" hangingPunct="1">
                        <a:defRPr sz="1800" kern="1200">
                          <a:solidFill>
                            <a:schemeClr val="dk1"/>
                          </a:solidFill>
                          <a:latin typeface="Cochin"/>
                          <a:ea typeface="ヒラギノ明朝 ProN W3"/>
                          <a:cs typeface="ヒラギノ明朝 ProN W3"/>
                        </a:defRPr>
                      </a:lvl1pPr>
                      <a:lvl2pPr marL="457200" algn="l" defTabSz="914400" rtl="0" eaLnBrk="1" latinLnBrk="0" hangingPunct="1">
                        <a:defRPr sz="1800" kern="1200">
                          <a:solidFill>
                            <a:schemeClr val="dk1"/>
                          </a:solidFill>
                          <a:latin typeface="Cochin"/>
                          <a:ea typeface="ヒラギノ明朝 ProN W3"/>
                          <a:cs typeface="ヒラギノ明朝 ProN W3"/>
                        </a:defRPr>
                      </a:lvl2pPr>
                      <a:lvl3pPr marL="914400" algn="l" defTabSz="914400" rtl="0" eaLnBrk="1" latinLnBrk="0" hangingPunct="1">
                        <a:defRPr sz="1800" kern="1200">
                          <a:solidFill>
                            <a:schemeClr val="dk1"/>
                          </a:solidFill>
                          <a:latin typeface="Cochin"/>
                          <a:ea typeface="ヒラギノ明朝 ProN W3"/>
                          <a:cs typeface="ヒラギノ明朝 ProN W3"/>
                        </a:defRPr>
                      </a:lvl3pPr>
                      <a:lvl4pPr marL="1371600" algn="l" defTabSz="914400" rtl="0" eaLnBrk="1" latinLnBrk="0" hangingPunct="1">
                        <a:defRPr sz="1800" kern="1200">
                          <a:solidFill>
                            <a:schemeClr val="dk1"/>
                          </a:solidFill>
                          <a:latin typeface="Cochin"/>
                          <a:ea typeface="ヒラギノ明朝 ProN W3"/>
                          <a:cs typeface="ヒラギノ明朝 ProN W3"/>
                        </a:defRPr>
                      </a:lvl4pPr>
                      <a:lvl5pPr marL="1828800" algn="l" defTabSz="914400" rtl="0" eaLnBrk="1" latinLnBrk="0" hangingPunct="1">
                        <a:defRPr sz="1800" kern="1200">
                          <a:solidFill>
                            <a:schemeClr val="dk1"/>
                          </a:solidFill>
                          <a:latin typeface="Cochin"/>
                          <a:ea typeface="ヒラギノ明朝 ProN W3"/>
                          <a:cs typeface="ヒラギノ明朝 ProN W3"/>
                        </a:defRPr>
                      </a:lvl5pPr>
                      <a:lvl6pPr marL="2286000" algn="l" defTabSz="914400" rtl="0" eaLnBrk="1" latinLnBrk="0" hangingPunct="1">
                        <a:defRPr sz="1800" kern="1200">
                          <a:solidFill>
                            <a:schemeClr val="dk1"/>
                          </a:solidFill>
                          <a:latin typeface="Cochin"/>
                          <a:ea typeface="ヒラギノ明朝 ProN W3"/>
                          <a:cs typeface="ヒラギノ明朝 ProN W3"/>
                        </a:defRPr>
                      </a:lvl6pPr>
                      <a:lvl7pPr marL="2743200" algn="l" defTabSz="914400" rtl="0" eaLnBrk="1" latinLnBrk="0" hangingPunct="1">
                        <a:defRPr sz="1800" kern="1200">
                          <a:solidFill>
                            <a:schemeClr val="dk1"/>
                          </a:solidFill>
                          <a:latin typeface="Cochin"/>
                          <a:ea typeface="ヒラギノ明朝 ProN W3"/>
                          <a:cs typeface="ヒラギノ明朝 ProN W3"/>
                        </a:defRPr>
                      </a:lvl7pPr>
                      <a:lvl8pPr marL="3200400" algn="l" defTabSz="914400" rtl="0" eaLnBrk="1" latinLnBrk="0" hangingPunct="1">
                        <a:defRPr sz="1800" kern="1200">
                          <a:solidFill>
                            <a:schemeClr val="dk1"/>
                          </a:solidFill>
                          <a:latin typeface="Cochin"/>
                          <a:ea typeface="ヒラギノ明朝 ProN W3"/>
                          <a:cs typeface="ヒラギノ明朝 ProN W3"/>
                        </a:defRPr>
                      </a:lvl8pPr>
                      <a:lvl9pPr marL="3657600" algn="l" defTabSz="914400" rtl="0" eaLnBrk="1" latinLnBrk="0" hangingPunct="1">
                        <a:defRPr sz="1800" kern="1200">
                          <a:solidFill>
                            <a:schemeClr val="dk1"/>
                          </a:solidFill>
                          <a:latin typeface="Cochin"/>
                          <a:ea typeface="ヒラギノ明朝 ProN W3"/>
                          <a:cs typeface="ヒラギノ明朝 ProN W3"/>
                        </a:defRPr>
                      </a:lvl9pPr>
                    </a:lstStyle>
                    <a:p>
                      <a:pPr algn="ctr" fontAlgn="b"/>
                      <a:r>
                        <a:rPr lang="en-US" sz="2400" b="1" u="none" strike="noStrike" dirty="0" err="1">
                          <a:solidFill>
                            <a:srgbClr val="7030A0"/>
                          </a:solidFill>
                          <a:effectLst/>
                        </a:rPr>
                        <a:t>Prioritites</a:t>
                      </a:r>
                      <a:r>
                        <a:rPr lang="en-US" sz="2400" b="1" u="none" strike="noStrike" dirty="0">
                          <a:solidFill>
                            <a:srgbClr val="7030A0"/>
                          </a:solidFill>
                          <a:effectLst/>
                        </a:rPr>
                        <a:t> in order</a:t>
                      </a:r>
                      <a:endParaRPr lang="en-US" sz="2400" b="1" i="0" u="none" strike="noStrike" dirty="0">
                        <a:solidFill>
                          <a:srgbClr val="7030A0"/>
                        </a:solidFill>
                        <a:effectLst/>
                        <a:latin typeface="Arial" panose="020B0604020202020204" pitchFamily="34" charset="0"/>
                      </a:endParaRPr>
                    </a:p>
                  </a:txBody>
                  <a:tcPr marL="7143" marR="7143" marT="7143"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0000">
                        <a:tint val="20000"/>
                      </a:srgbClr>
                    </a:solidFill>
                  </a:tcPr>
                </a:tc>
                <a:tc>
                  <a:txBody>
                    <a:bodyPr/>
                    <a:lstStyle>
                      <a:lvl1pPr marL="0" algn="l" defTabSz="914400" rtl="0" eaLnBrk="1" latinLnBrk="0" hangingPunct="1">
                        <a:defRPr sz="1800" kern="1200">
                          <a:solidFill>
                            <a:schemeClr val="dk1"/>
                          </a:solidFill>
                          <a:latin typeface="Cochin"/>
                          <a:ea typeface="ヒラギノ明朝 ProN W3"/>
                          <a:cs typeface="ヒラギノ明朝 ProN W3"/>
                        </a:defRPr>
                      </a:lvl1pPr>
                      <a:lvl2pPr marL="457200" algn="l" defTabSz="914400" rtl="0" eaLnBrk="1" latinLnBrk="0" hangingPunct="1">
                        <a:defRPr sz="1800" kern="1200">
                          <a:solidFill>
                            <a:schemeClr val="dk1"/>
                          </a:solidFill>
                          <a:latin typeface="Cochin"/>
                          <a:ea typeface="ヒラギノ明朝 ProN W3"/>
                          <a:cs typeface="ヒラギノ明朝 ProN W3"/>
                        </a:defRPr>
                      </a:lvl2pPr>
                      <a:lvl3pPr marL="914400" algn="l" defTabSz="914400" rtl="0" eaLnBrk="1" latinLnBrk="0" hangingPunct="1">
                        <a:defRPr sz="1800" kern="1200">
                          <a:solidFill>
                            <a:schemeClr val="dk1"/>
                          </a:solidFill>
                          <a:latin typeface="Cochin"/>
                          <a:ea typeface="ヒラギノ明朝 ProN W3"/>
                          <a:cs typeface="ヒラギノ明朝 ProN W3"/>
                        </a:defRPr>
                      </a:lvl3pPr>
                      <a:lvl4pPr marL="1371600" algn="l" defTabSz="914400" rtl="0" eaLnBrk="1" latinLnBrk="0" hangingPunct="1">
                        <a:defRPr sz="1800" kern="1200">
                          <a:solidFill>
                            <a:schemeClr val="dk1"/>
                          </a:solidFill>
                          <a:latin typeface="Cochin"/>
                          <a:ea typeface="ヒラギノ明朝 ProN W3"/>
                          <a:cs typeface="ヒラギノ明朝 ProN W3"/>
                        </a:defRPr>
                      </a:lvl4pPr>
                      <a:lvl5pPr marL="1828800" algn="l" defTabSz="914400" rtl="0" eaLnBrk="1" latinLnBrk="0" hangingPunct="1">
                        <a:defRPr sz="1800" kern="1200">
                          <a:solidFill>
                            <a:schemeClr val="dk1"/>
                          </a:solidFill>
                          <a:latin typeface="Cochin"/>
                          <a:ea typeface="ヒラギノ明朝 ProN W3"/>
                          <a:cs typeface="ヒラギノ明朝 ProN W3"/>
                        </a:defRPr>
                      </a:lvl5pPr>
                      <a:lvl6pPr marL="2286000" algn="l" defTabSz="914400" rtl="0" eaLnBrk="1" latinLnBrk="0" hangingPunct="1">
                        <a:defRPr sz="1800" kern="1200">
                          <a:solidFill>
                            <a:schemeClr val="dk1"/>
                          </a:solidFill>
                          <a:latin typeface="Cochin"/>
                          <a:ea typeface="ヒラギノ明朝 ProN W3"/>
                          <a:cs typeface="ヒラギノ明朝 ProN W3"/>
                        </a:defRPr>
                      </a:lvl6pPr>
                      <a:lvl7pPr marL="2743200" algn="l" defTabSz="914400" rtl="0" eaLnBrk="1" latinLnBrk="0" hangingPunct="1">
                        <a:defRPr sz="1800" kern="1200">
                          <a:solidFill>
                            <a:schemeClr val="dk1"/>
                          </a:solidFill>
                          <a:latin typeface="Cochin"/>
                          <a:ea typeface="ヒラギノ明朝 ProN W3"/>
                          <a:cs typeface="ヒラギノ明朝 ProN W3"/>
                        </a:defRPr>
                      </a:lvl7pPr>
                      <a:lvl8pPr marL="3200400" algn="l" defTabSz="914400" rtl="0" eaLnBrk="1" latinLnBrk="0" hangingPunct="1">
                        <a:defRPr sz="1800" kern="1200">
                          <a:solidFill>
                            <a:schemeClr val="dk1"/>
                          </a:solidFill>
                          <a:latin typeface="Cochin"/>
                          <a:ea typeface="ヒラギノ明朝 ProN W3"/>
                          <a:cs typeface="ヒラギノ明朝 ProN W3"/>
                        </a:defRPr>
                      </a:lvl8pPr>
                      <a:lvl9pPr marL="3657600" algn="l" defTabSz="914400" rtl="0" eaLnBrk="1" latinLnBrk="0" hangingPunct="1">
                        <a:defRPr sz="1800" kern="1200">
                          <a:solidFill>
                            <a:schemeClr val="dk1"/>
                          </a:solidFill>
                          <a:latin typeface="Cochin"/>
                          <a:ea typeface="ヒラギノ明朝 ProN W3"/>
                          <a:cs typeface="ヒラギノ明朝 ProN W3"/>
                        </a:defRPr>
                      </a:lvl9pPr>
                    </a:lstStyle>
                    <a:p>
                      <a:pPr algn="ctr" fontAlgn="b"/>
                      <a:r>
                        <a:rPr lang="en-US" sz="2400" b="1" u="none" strike="noStrike" dirty="0">
                          <a:solidFill>
                            <a:srgbClr val="7030A0"/>
                          </a:solidFill>
                          <a:effectLst/>
                        </a:rPr>
                        <a:t>Doing what's most needful</a:t>
                      </a:r>
                      <a:endParaRPr lang="en-US" sz="2400" b="1" i="0" u="none" strike="noStrike" dirty="0">
                        <a:solidFill>
                          <a:srgbClr val="7030A0"/>
                        </a:solidFill>
                        <a:effectLst/>
                        <a:latin typeface="Arial" panose="020B0604020202020204" pitchFamily="34" charset="0"/>
                      </a:endParaRPr>
                    </a:p>
                  </a:txBody>
                  <a:tcPr marL="7143" marR="7143" marT="7143"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0000">
                        <a:tint val="20000"/>
                      </a:srgbClr>
                    </a:solidFill>
                  </a:tcPr>
                </a:tc>
                <a:extLst>
                  <a:ext uri="{0D108BD9-81ED-4DB2-BD59-A6C34878D82A}">
                    <a16:rowId xmlns:a16="http://schemas.microsoft.com/office/drawing/2014/main" val="1770566187"/>
                  </a:ext>
                </a:extLst>
              </a:tr>
              <a:tr h="528109">
                <a:tc>
                  <a:txBody>
                    <a:bodyPr/>
                    <a:lstStyle>
                      <a:lvl1pPr marL="0" algn="l" defTabSz="914400" rtl="0" eaLnBrk="1" latinLnBrk="0" hangingPunct="1">
                        <a:defRPr sz="1800" kern="1200">
                          <a:solidFill>
                            <a:schemeClr val="dk1"/>
                          </a:solidFill>
                          <a:latin typeface="Cochin"/>
                          <a:ea typeface="ヒラギノ明朝 ProN W3"/>
                          <a:cs typeface="ヒラギノ明朝 ProN W3"/>
                        </a:defRPr>
                      </a:lvl1pPr>
                      <a:lvl2pPr marL="457200" algn="l" defTabSz="914400" rtl="0" eaLnBrk="1" latinLnBrk="0" hangingPunct="1">
                        <a:defRPr sz="1800" kern="1200">
                          <a:solidFill>
                            <a:schemeClr val="dk1"/>
                          </a:solidFill>
                          <a:latin typeface="Cochin"/>
                          <a:ea typeface="ヒラギノ明朝 ProN W3"/>
                          <a:cs typeface="ヒラギノ明朝 ProN W3"/>
                        </a:defRPr>
                      </a:lvl2pPr>
                      <a:lvl3pPr marL="914400" algn="l" defTabSz="914400" rtl="0" eaLnBrk="1" latinLnBrk="0" hangingPunct="1">
                        <a:defRPr sz="1800" kern="1200">
                          <a:solidFill>
                            <a:schemeClr val="dk1"/>
                          </a:solidFill>
                          <a:latin typeface="Cochin"/>
                          <a:ea typeface="ヒラギノ明朝 ProN W3"/>
                          <a:cs typeface="ヒラギノ明朝 ProN W3"/>
                        </a:defRPr>
                      </a:lvl3pPr>
                      <a:lvl4pPr marL="1371600" algn="l" defTabSz="914400" rtl="0" eaLnBrk="1" latinLnBrk="0" hangingPunct="1">
                        <a:defRPr sz="1800" kern="1200">
                          <a:solidFill>
                            <a:schemeClr val="dk1"/>
                          </a:solidFill>
                          <a:latin typeface="Cochin"/>
                          <a:ea typeface="ヒラギノ明朝 ProN W3"/>
                          <a:cs typeface="ヒラギノ明朝 ProN W3"/>
                        </a:defRPr>
                      </a:lvl4pPr>
                      <a:lvl5pPr marL="1828800" algn="l" defTabSz="914400" rtl="0" eaLnBrk="1" latinLnBrk="0" hangingPunct="1">
                        <a:defRPr sz="1800" kern="1200">
                          <a:solidFill>
                            <a:schemeClr val="dk1"/>
                          </a:solidFill>
                          <a:latin typeface="Cochin"/>
                          <a:ea typeface="ヒラギノ明朝 ProN W3"/>
                          <a:cs typeface="ヒラギノ明朝 ProN W3"/>
                        </a:defRPr>
                      </a:lvl5pPr>
                      <a:lvl6pPr marL="2286000" algn="l" defTabSz="914400" rtl="0" eaLnBrk="1" latinLnBrk="0" hangingPunct="1">
                        <a:defRPr sz="1800" kern="1200">
                          <a:solidFill>
                            <a:schemeClr val="dk1"/>
                          </a:solidFill>
                          <a:latin typeface="Cochin"/>
                          <a:ea typeface="ヒラギノ明朝 ProN W3"/>
                          <a:cs typeface="ヒラギノ明朝 ProN W3"/>
                        </a:defRPr>
                      </a:lvl6pPr>
                      <a:lvl7pPr marL="2743200" algn="l" defTabSz="914400" rtl="0" eaLnBrk="1" latinLnBrk="0" hangingPunct="1">
                        <a:defRPr sz="1800" kern="1200">
                          <a:solidFill>
                            <a:schemeClr val="dk1"/>
                          </a:solidFill>
                          <a:latin typeface="Cochin"/>
                          <a:ea typeface="ヒラギノ明朝 ProN W3"/>
                          <a:cs typeface="ヒラギノ明朝 ProN W3"/>
                        </a:defRPr>
                      </a:lvl7pPr>
                      <a:lvl8pPr marL="3200400" algn="l" defTabSz="914400" rtl="0" eaLnBrk="1" latinLnBrk="0" hangingPunct="1">
                        <a:defRPr sz="1800" kern="1200">
                          <a:solidFill>
                            <a:schemeClr val="dk1"/>
                          </a:solidFill>
                          <a:latin typeface="Cochin"/>
                          <a:ea typeface="ヒラギノ明朝 ProN W3"/>
                          <a:cs typeface="ヒラギノ明朝 ProN W3"/>
                        </a:defRPr>
                      </a:lvl8pPr>
                      <a:lvl9pPr marL="3657600" algn="l" defTabSz="914400" rtl="0" eaLnBrk="1" latinLnBrk="0" hangingPunct="1">
                        <a:defRPr sz="1800" kern="1200">
                          <a:solidFill>
                            <a:schemeClr val="dk1"/>
                          </a:solidFill>
                          <a:latin typeface="Cochin"/>
                          <a:ea typeface="ヒラギノ明朝 ProN W3"/>
                          <a:cs typeface="ヒラギノ明朝 ProN W3"/>
                        </a:defRPr>
                      </a:lvl9pPr>
                    </a:lstStyle>
                    <a:p>
                      <a:pPr algn="ctr" fontAlgn="b"/>
                      <a:r>
                        <a:rPr lang="en-US" sz="2400" u="none" strike="noStrike">
                          <a:solidFill>
                            <a:srgbClr val="7030A0"/>
                          </a:solidFill>
                          <a:effectLst/>
                        </a:rPr>
                        <a:t>6</a:t>
                      </a:r>
                      <a:endParaRPr lang="en-US" sz="2400" b="0" i="0" u="none" strike="noStrike">
                        <a:solidFill>
                          <a:srgbClr val="7030A0"/>
                        </a:solidFill>
                        <a:effectLst/>
                        <a:latin typeface="Arial" panose="020B0604020202020204" pitchFamily="34" charset="0"/>
                      </a:endParaRPr>
                    </a:p>
                  </a:txBody>
                  <a:tcPr marL="7143" marR="7143" marT="7143"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0000">
                        <a:tint val="20000"/>
                      </a:srgbClr>
                    </a:solidFill>
                  </a:tcPr>
                </a:tc>
                <a:tc>
                  <a:txBody>
                    <a:bodyPr/>
                    <a:lstStyle>
                      <a:lvl1pPr marL="0" algn="l" defTabSz="914400" rtl="0" eaLnBrk="1" latinLnBrk="0" hangingPunct="1">
                        <a:defRPr sz="1800" kern="1200">
                          <a:solidFill>
                            <a:schemeClr val="dk1"/>
                          </a:solidFill>
                          <a:latin typeface="Cochin"/>
                          <a:ea typeface="ヒラギノ明朝 ProN W3"/>
                          <a:cs typeface="ヒラギノ明朝 ProN W3"/>
                        </a:defRPr>
                      </a:lvl1pPr>
                      <a:lvl2pPr marL="457200" algn="l" defTabSz="914400" rtl="0" eaLnBrk="1" latinLnBrk="0" hangingPunct="1">
                        <a:defRPr sz="1800" kern="1200">
                          <a:solidFill>
                            <a:schemeClr val="dk1"/>
                          </a:solidFill>
                          <a:latin typeface="Cochin"/>
                          <a:ea typeface="ヒラギノ明朝 ProN W3"/>
                          <a:cs typeface="ヒラギノ明朝 ProN W3"/>
                        </a:defRPr>
                      </a:lvl2pPr>
                      <a:lvl3pPr marL="914400" algn="l" defTabSz="914400" rtl="0" eaLnBrk="1" latinLnBrk="0" hangingPunct="1">
                        <a:defRPr sz="1800" kern="1200">
                          <a:solidFill>
                            <a:schemeClr val="dk1"/>
                          </a:solidFill>
                          <a:latin typeface="Cochin"/>
                          <a:ea typeface="ヒラギノ明朝 ProN W3"/>
                          <a:cs typeface="ヒラギノ明朝 ProN W3"/>
                        </a:defRPr>
                      </a:lvl3pPr>
                      <a:lvl4pPr marL="1371600" algn="l" defTabSz="914400" rtl="0" eaLnBrk="1" latinLnBrk="0" hangingPunct="1">
                        <a:defRPr sz="1800" kern="1200">
                          <a:solidFill>
                            <a:schemeClr val="dk1"/>
                          </a:solidFill>
                          <a:latin typeface="Cochin"/>
                          <a:ea typeface="ヒラギノ明朝 ProN W3"/>
                          <a:cs typeface="ヒラギノ明朝 ProN W3"/>
                        </a:defRPr>
                      </a:lvl4pPr>
                      <a:lvl5pPr marL="1828800" algn="l" defTabSz="914400" rtl="0" eaLnBrk="1" latinLnBrk="0" hangingPunct="1">
                        <a:defRPr sz="1800" kern="1200">
                          <a:solidFill>
                            <a:schemeClr val="dk1"/>
                          </a:solidFill>
                          <a:latin typeface="Cochin"/>
                          <a:ea typeface="ヒラギノ明朝 ProN W3"/>
                          <a:cs typeface="ヒラギノ明朝 ProN W3"/>
                        </a:defRPr>
                      </a:lvl5pPr>
                      <a:lvl6pPr marL="2286000" algn="l" defTabSz="914400" rtl="0" eaLnBrk="1" latinLnBrk="0" hangingPunct="1">
                        <a:defRPr sz="1800" kern="1200">
                          <a:solidFill>
                            <a:schemeClr val="dk1"/>
                          </a:solidFill>
                          <a:latin typeface="Cochin"/>
                          <a:ea typeface="ヒラギノ明朝 ProN W3"/>
                          <a:cs typeface="ヒラギノ明朝 ProN W3"/>
                        </a:defRPr>
                      </a:lvl6pPr>
                      <a:lvl7pPr marL="2743200" algn="l" defTabSz="914400" rtl="0" eaLnBrk="1" latinLnBrk="0" hangingPunct="1">
                        <a:defRPr sz="1800" kern="1200">
                          <a:solidFill>
                            <a:schemeClr val="dk1"/>
                          </a:solidFill>
                          <a:latin typeface="Cochin"/>
                          <a:ea typeface="ヒラギノ明朝 ProN W3"/>
                          <a:cs typeface="ヒラギノ明朝 ProN W3"/>
                        </a:defRPr>
                      </a:lvl7pPr>
                      <a:lvl8pPr marL="3200400" algn="l" defTabSz="914400" rtl="0" eaLnBrk="1" latinLnBrk="0" hangingPunct="1">
                        <a:defRPr sz="1800" kern="1200">
                          <a:solidFill>
                            <a:schemeClr val="dk1"/>
                          </a:solidFill>
                          <a:latin typeface="Cochin"/>
                          <a:ea typeface="ヒラギノ明朝 ProN W3"/>
                          <a:cs typeface="ヒラギノ明朝 ProN W3"/>
                        </a:defRPr>
                      </a:lvl8pPr>
                      <a:lvl9pPr marL="3657600" algn="l" defTabSz="914400" rtl="0" eaLnBrk="1" latinLnBrk="0" hangingPunct="1">
                        <a:defRPr sz="1800" kern="1200">
                          <a:solidFill>
                            <a:schemeClr val="dk1"/>
                          </a:solidFill>
                          <a:latin typeface="Cochin"/>
                          <a:ea typeface="ヒラギノ明朝 ProN W3"/>
                          <a:cs typeface="ヒラギノ明朝 ProN W3"/>
                        </a:defRPr>
                      </a:lvl9pPr>
                    </a:lstStyle>
                    <a:p>
                      <a:pPr algn="ctr" fontAlgn="b"/>
                      <a:r>
                        <a:rPr lang="en-US" sz="2400" b="1" u="none" strike="noStrike" dirty="0">
                          <a:solidFill>
                            <a:srgbClr val="7030A0"/>
                          </a:solidFill>
                          <a:effectLst/>
                        </a:rPr>
                        <a:t>Supportive of me</a:t>
                      </a:r>
                      <a:endParaRPr lang="en-US" sz="2400" b="1" i="0" u="none" strike="noStrike" dirty="0">
                        <a:solidFill>
                          <a:srgbClr val="7030A0"/>
                        </a:solidFill>
                        <a:effectLst/>
                        <a:latin typeface="Arial" panose="020B0604020202020204" pitchFamily="34" charset="0"/>
                      </a:endParaRPr>
                    </a:p>
                  </a:txBody>
                  <a:tcPr marL="7143" marR="7143" marT="7143"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0000">
                        <a:tint val="20000"/>
                      </a:srgbClr>
                    </a:solidFill>
                  </a:tcPr>
                </a:tc>
                <a:tc>
                  <a:txBody>
                    <a:bodyPr/>
                    <a:lstStyle>
                      <a:lvl1pPr marL="0" algn="l" defTabSz="914400" rtl="0" eaLnBrk="1" latinLnBrk="0" hangingPunct="1">
                        <a:defRPr sz="1800" kern="1200">
                          <a:solidFill>
                            <a:schemeClr val="dk1"/>
                          </a:solidFill>
                          <a:latin typeface="Cochin"/>
                          <a:ea typeface="ヒラギノ明朝 ProN W3"/>
                          <a:cs typeface="ヒラギノ明朝 ProN W3"/>
                        </a:defRPr>
                      </a:lvl1pPr>
                      <a:lvl2pPr marL="457200" algn="l" defTabSz="914400" rtl="0" eaLnBrk="1" latinLnBrk="0" hangingPunct="1">
                        <a:defRPr sz="1800" kern="1200">
                          <a:solidFill>
                            <a:schemeClr val="dk1"/>
                          </a:solidFill>
                          <a:latin typeface="Cochin"/>
                          <a:ea typeface="ヒラギノ明朝 ProN W3"/>
                          <a:cs typeface="ヒラギノ明朝 ProN W3"/>
                        </a:defRPr>
                      </a:lvl2pPr>
                      <a:lvl3pPr marL="914400" algn="l" defTabSz="914400" rtl="0" eaLnBrk="1" latinLnBrk="0" hangingPunct="1">
                        <a:defRPr sz="1800" kern="1200">
                          <a:solidFill>
                            <a:schemeClr val="dk1"/>
                          </a:solidFill>
                          <a:latin typeface="Cochin"/>
                          <a:ea typeface="ヒラギノ明朝 ProN W3"/>
                          <a:cs typeface="ヒラギノ明朝 ProN W3"/>
                        </a:defRPr>
                      </a:lvl3pPr>
                      <a:lvl4pPr marL="1371600" algn="l" defTabSz="914400" rtl="0" eaLnBrk="1" latinLnBrk="0" hangingPunct="1">
                        <a:defRPr sz="1800" kern="1200">
                          <a:solidFill>
                            <a:schemeClr val="dk1"/>
                          </a:solidFill>
                          <a:latin typeface="Cochin"/>
                          <a:ea typeface="ヒラギノ明朝 ProN W3"/>
                          <a:cs typeface="ヒラギノ明朝 ProN W3"/>
                        </a:defRPr>
                      </a:lvl4pPr>
                      <a:lvl5pPr marL="1828800" algn="l" defTabSz="914400" rtl="0" eaLnBrk="1" latinLnBrk="0" hangingPunct="1">
                        <a:defRPr sz="1800" kern="1200">
                          <a:solidFill>
                            <a:schemeClr val="dk1"/>
                          </a:solidFill>
                          <a:latin typeface="Cochin"/>
                          <a:ea typeface="ヒラギノ明朝 ProN W3"/>
                          <a:cs typeface="ヒラギノ明朝 ProN W3"/>
                        </a:defRPr>
                      </a:lvl5pPr>
                      <a:lvl6pPr marL="2286000" algn="l" defTabSz="914400" rtl="0" eaLnBrk="1" latinLnBrk="0" hangingPunct="1">
                        <a:defRPr sz="1800" kern="1200">
                          <a:solidFill>
                            <a:schemeClr val="dk1"/>
                          </a:solidFill>
                          <a:latin typeface="Cochin"/>
                          <a:ea typeface="ヒラギノ明朝 ProN W3"/>
                          <a:cs typeface="ヒラギノ明朝 ProN W3"/>
                        </a:defRPr>
                      </a:lvl6pPr>
                      <a:lvl7pPr marL="2743200" algn="l" defTabSz="914400" rtl="0" eaLnBrk="1" latinLnBrk="0" hangingPunct="1">
                        <a:defRPr sz="1800" kern="1200">
                          <a:solidFill>
                            <a:schemeClr val="dk1"/>
                          </a:solidFill>
                          <a:latin typeface="Cochin"/>
                          <a:ea typeface="ヒラギノ明朝 ProN W3"/>
                          <a:cs typeface="ヒラギノ明朝 ProN W3"/>
                        </a:defRPr>
                      </a:lvl7pPr>
                      <a:lvl8pPr marL="3200400" algn="l" defTabSz="914400" rtl="0" eaLnBrk="1" latinLnBrk="0" hangingPunct="1">
                        <a:defRPr sz="1800" kern="1200">
                          <a:solidFill>
                            <a:schemeClr val="dk1"/>
                          </a:solidFill>
                          <a:latin typeface="Cochin"/>
                          <a:ea typeface="ヒラギノ明朝 ProN W3"/>
                          <a:cs typeface="ヒラギノ明朝 ProN W3"/>
                        </a:defRPr>
                      </a:lvl8pPr>
                      <a:lvl9pPr marL="3657600" algn="l" defTabSz="914400" rtl="0" eaLnBrk="1" latinLnBrk="0" hangingPunct="1">
                        <a:defRPr sz="1800" kern="1200">
                          <a:solidFill>
                            <a:schemeClr val="dk1"/>
                          </a:solidFill>
                          <a:latin typeface="Cochin"/>
                          <a:ea typeface="ヒラギノ明朝 ProN W3"/>
                          <a:cs typeface="ヒラギノ明朝 ProN W3"/>
                        </a:defRPr>
                      </a:lvl9pPr>
                    </a:lstStyle>
                    <a:p>
                      <a:pPr algn="ctr" fontAlgn="b"/>
                      <a:r>
                        <a:rPr lang="en-US" sz="2400" b="1" u="none" strike="noStrike" dirty="0">
                          <a:solidFill>
                            <a:srgbClr val="7030A0"/>
                          </a:solidFill>
                          <a:effectLst/>
                        </a:rPr>
                        <a:t>Not having to ask because he's aware</a:t>
                      </a:r>
                      <a:endParaRPr lang="en-US" sz="2400" b="1" i="0" u="none" strike="noStrike" dirty="0">
                        <a:solidFill>
                          <a:srgbClr val="7030A0"/>
                        </a:solidFill>
                        <a:effectLst/>
                        <a:latin typeface="Arial" panose="020B0604020202020204" pitchFamily="34" charset="0"/>
                      </a:endParaRPr>
                    </a:p>
                  </a:txBody>
                  <a:tcPr marL="7143" marR="7143" marT="7143"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0000">
                        <a:tint val="20000"/>
                      </a:srgbClr>
                    </a:solidFill>
                  </a:tcPr>
                </a:tc>
                <a:extLst>
                  <a:ext uri="{0D108BD9-81ED-4DB2-BD59-A6C34878D82A}">
                    <a16:rowId xmlns:a16="http://schemas.microsoft.com/office/drawing/2014/main" val="11102407"/>
                  </a:ext>
                </a:extLst>
              </a:tr>
              <a:tr h="528109">
                <a:tc>
                  <a:txBody>
                    <a:bodyPr/>
                    <a:lstStyle>
                      <a:lvl1pPr marL="0" algn="l" defTabSz="914400" rtl="0" eaLnBrk="1" latinLnBrk="0" hangingPunct="1">
                        <a:defRPr sz="1800" kern="1200">
                          <a:solidFill>
                            <a:schemeClr val="dk1"/>
                          </a:solidFill>
                          <a:latin typeface="Cochin"/>
                          <a:ea typeface="ヒラギノ明朝 ProN W3"/>
                          <a:cs typeface="ヒラギノ明朝 ProN W3"/>
                        </a:defRPr>
                      </a:lvl1pPr>
                      <a:lvl2pPr marL="457200" algn="l" defTabSz="914400" rtl="0" eaLnBrk="1" latinLnBrk="0" hangingPunct="1">
                        <a:defRPr sz="1800" kern="1200">
                          <a:solidFill>
                            <a:schemeClr val="dk1"/>
                          </a:solidFill>
                          <a:latin typeface="Cochin"/>
                          <a:ea typeface="ヒラギノ明朝 ProN W3"/>
                          <a:cs typeface="ヒラギノ明朝 ProN W3"/>
                        </a:defRPr>
                      </a:lvl2pPr>
                      <a:lvl3pPr marL="914400" algn="l" defTabSz="914400" rtl="0" eaLnBrk="1" latinLnBrk="0" hangingPunct="1">
                        <a:defRPr sz="1800" kern="1200">
                          <a:solidFill>
                            <a:schemeClr val="dk1"/>
                          </a:solidFill>
                          <a:latin typeface="Cochin"/>
                          <a:ea typeface="ヒラギノ明朝 ProN W3"/>
                          <a:cs typeface="ヒラギノ明朝 ProN W3"/>
                        </a:defRPr>
                      </a:lvl3pPr>
                      <a:lvl4pPr marL="1371600" algn="l" defTabSz="914400" rtl="0" eaLnBrk="1" latinLnBrk="0" hangingPunct="1">
                        <a:defRPr sz="1800" kern="1200">
                          <a:solidFill>
                            <a:schemeClr val="dk1"/>
                          </a:solidFill>
                          <a:latin typeface="Cochin"/>
                          <a:ea typeface="ヒラギノ明朝 ProN W3"/>
                          <a:cs typeface="ヒラギノ明朝 ProN W3"/>
                        </a:defRPr>
                      </a:lvl4pPr>
                      <a:lvl5pPr marL="1828800" algn="l" defTabSz="914400" rtl="0" eaLnBrk="1" latinLnBrk="0" hangingPunct="1">
                        <a:defRPr sz="1800" kern="1200">
                          <a:solidFill>
                            <a:schemeClr val="dk1"/>
                          </a:solidFill>
                          <a:latin typeface="Cochin"/>
                          <a:ea typeface="ヒラギノ明朝 ProN W3"/>
                          <a:cs typeface="ヒラギノ明朝 ProN W3"/>
                        </a:defRPr>
                      </a:lvl5pPr>
                      <a:lvl6pPr marL="2286000" algn="l" defTabSz="914400" rtl="0" eaLnBrk="1" latinLnBrk="0" hangingPunct="1">
                        <a:defRPr sz="1800" kern="1200">
                          <a:solidFill>
                            <a:schemeClr val="dk1"/>
                          </a:solidFill>
                          <a:latin typeface="Cochin"/>
                          <a:ea typeface="ヒラギノ明朝 ProN W3"/>
                          <a:cs typeface="ヒラギノ明朝 ProN W3"/>
                        </a:defRPr>
                      </a:lvl6pPr>
                      <a:lvl7pPr marL="2743200" algn="l" defTabSz="914400" rtl="0" eaLnBrk="1" latinLnBrk="0" hangingPunct="1">
                        <a:defRPr sz="1800" kern="1200">
                          <a:solidFill>
                            <a:schemeClr val="dk1"/>
                          </a:solidFill>
                          <a:latin typeface="Cochin"/>
                          <a:ea typeface="ヒラギノ明朝 ProN W3"/>
                          <a:cs typeface="ヒラギノ明朝 ProN W3"/>
                        </a:defRPr>
                      </a:lvl7pPr>
                      <a:lvl8pPr marL="3200400" algn="l" defTabSz="914400" rtl="0" eaLnBrk="1" latinLnBrk="0" hangingPunct="1">
                        <a:defRPr sz="1800" kern="1200">
                          <a:solidFill>
                            <a:schemeClr val="dk1"/>
                          </a:solidFill>
                          <a:latin typeface="Cochin"/>
                          <a:ea typeface="ヒラギノ明朝 ProN W3"/>
                          <a:cs typeface="ヒラギノ明朝 ProN W3"/>
                        </a:defRPr>
                      </a:lvl8pPr>
                      <a:lvl9pPr marL="3657600" algn="l" defTabSz="914400" rtl="0" eaLnBrk="1" latinLnBrk="0" hangingPunct="1">
                        <a:defRPr sz="1800" kern="1200">
                          <a:solidFill>
                            <a:schemeClr val="dk1"/>
                          </a:solidFill>
                          <a:latin typeface="Cochin"/>
                          <a:ea typeface="ヒラギノ明朝 ProN W3"/>
                          <a:cs typeface="ヒラギノ明朝 ProN W3"/>
                        </a:defRPr>
                      </a:lvl9pPr>
                    </a:lstStyle>
                    <a:p>
                      <a:pPr algn="ctr" fontAlgn="b"/>
                      <a:r>
                        <a:rPr lang="en-US" sz="2400" u="none" strike="noStrike">
                          <a:solidFill>
                            <a:srgbClr val="7030A0"/>
                          </a:solidFill>
                          <a:effectLst/>
                        </a:rPr>
                        <a:t>7</a:t>
                      </a:r>
                      <a:endParaRPr lang="en-US" sz="2400" b="0" i="0" u="none" strike="noStrike">
                        <a:solidFill>
                          <a:srgbClr val="7030A0"/>
                        </a:solidFill>
                        <a:effectLst/>
                        <a:latin typeface="Arial" panose="020B0604020202020204" pitchFamily="34" charset="0"/>
                      </a:endParaRPr>
                    </a:p>
                  </a:txBody>
                  <a:tcPr marL="7143" marR="7143" marT="7143"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0000">
                        <a:tint val="20000"/>
                      </a:srgbClr>
                    </a:solidFill>
                  </a:tcPr>
                </a:tc>
                <a:tc>
                  <a:txBody>
                    <a:bodyPr/>
                    <a:lstStyle>
                      <a:lvl1pPr marL="0" algn="l" defTabSz="914400" rtl="0" eaLnBrk="1" latinLnBrk="0" hangingPunct="1">
                        <a:defRPr sz="1800" kern="1200">
                          <a:solidFill>
                            <a:schemeClr val="dk1"/>
                          </a:solidFill>
                          <a:latin typeface="Cochin"/>
                          <a:ea typeface="ヒラギノ明朝 ProN W3"/>
                          <a:cs typeface="ヒラギノ明朝 ProN W3"/>
                        </a:defRPr>
                      </a:lvl1pPr>
                      <a:lvl2pPr marL="457200" algn="l" defTabSz="914400" rtl="0" eaLnBrk="1" latinLnBrk="0" hangingPunct="1">
                        <a:defRPr sz="1800" kern="1200">
                          <a:solidFill>
                            <a:schemeClr val="dk1"/>
                          </a:solidFill>
                          <a:latin typeface="Cochin"/>
                          <a:ea typeface="ヒラギノ明朝 ProN W3"/>
                          <a:cs typeface="ヒラギノ明朝 ProN W3"/>
                        </a:defRPr>
                      </a:lvl2pPr>
                      <a:lvl3pPr marL="914400" algn="l" defTabSz="914400" rtl="0" eaLnBrk="1" latinLnBrk="0" hangingPunct="1">
                        <a:defRPr sz="1800" kern="1200">
                          <a:solidFill>
                            <a:schemeClr val="dk1"/>
                          </a:solidFill>
                          <a:latin typeface="Cochin"/>
                          <a:ea typeface="ヒラギノ明朝 ProN W3"/>
                          <a:cs typeface="ヒラギノ明朝 ProN W3"/>
                        </a:defRPr>
                      </a:lvl3pPr>
                      <a:lvl4pPr marL="1371600" algn="l" defTabSz="914400" rtl="0" eaLnBrk="1" latinLnBrk="0" hangingPunct="1">
                        <a:defRPr sz="1800" kern="1200">
                          <a:solidFill>
                            <a:schemeClr val="dk1"/>
                          </a:solidFill>
                          <a:latin typeface="Cochin"/>
                          <a:ea typeface="ヒラギノ明朝 ProN W3"/>
                          <a:cs typeface="ヒラギノ明朝 ProN W3"/>
                        </a:defRPr>
                      </a:lvl4pPr>
                      <a:lvl5pPr marL="1828800" algn="l" defTabSz="914400" rtl="0" eaLnBrk="1" latinLnBrk="0" hangingPunct="1">
                        <a:defRPr sz="1800" kern="1200">
                          <a:solidFill>
                            <a:schemeClr val="dk1"/>
                          </a:solidFill>
                          <a:latin typeface="Cochin"/>
                          <a:ea typeface="ヒラギノ明朝 ProN W3"/>
                          <a:cs typeface="ヒラギノ明朝 ProN W3"/>
                        </a:defRPr>
                      </a:lvl5pPr>
                      <a:lvl6pPr marL="2286000" algn="l" defTabSz="914400" rtl="0" eaLnBrk="1" latinLnBrk="0" hangingPunct="1">
                        <a:defRPr sz="1800" kern="1200">
                          <a:solidFill>
                            <a:schemeClr val="dk1"/>
                          </a:solidFill>
                          <a:latin typeface="Cochin"/>
                          <a:ea typeface="ヒラギノ明朝 ProN W3"/>
                          <a:cs typeface="ヒラギノ明朝 ProN W3"/>
                        </a:defRPr>
                      </a:lvl6pPr>
                      <a:lvl7pPr marL="2743200" algn="l" defTabSz="914400" rtl="0" eaLnBrk="1" latinLnBrk="0" hangingPunct="1">
                        <a:defRPr sz="1800" kern="1200">
                          <a:solidFill>
                            <a:schemeClr val="dk1"/>
                          </a:solidFill>
                          <a:latin typeface="Cochin"/>
                          <a:ea typeface="ヒラギノ明朝 ProN W3"/>
                          <a:cs typeface="ヒラギノ明朝 ProN W3"/>
                        </a:defRPr>
                      </a:lvl7pPr>
                      <a:lvl8pPr marL="3200400" algn="l" defTabSz="914400" rtl="0" eaLnBrk="1" latinLnBrk="0" hangingPunct="1">
                        <a:defRPr sz="1800" kern="1200">
                          <a:solidFill>
                            <a:schemeClr val="dk1"/>
                          </a:solidFill>
                          <a:latin typeface="Cochin"/>
                          <a:ea typeface="ヒラギノ明朝 ProN W3"/>
                          <a:cs typeface="ヒラギノ明朝 ProN W3"/>
                        </a:defRPr>
                      </a:lvl8pPr>
                      <a:lvl9pPr marL="3657600" algn="l" defTabSz="914400" rtl="0" eaLnBrk="1" latinLnBrk="0" hangingPunct="1">
                        <a:defRPr sz="1800" kern="1200">
                          <a:solidFill>
                            <a:schemeClr val="dk1"/>
                          </a:solidFill>
                          <a:latin typeface="Cochin"/>
                          <a:ea typeface="ヒラギノ明朝 ProN W3"/>
                          <a:cs typeface="ヒラギノ明朝 ProN W3"/>
                        </a:defRPr>
                      </a:lvl9pPr>
                    </a:lstStyle>
                    <a:p>
                      <a:pPr algn="ctr" fontAlgn="b"/>
                      <a:r>
                        <a:rPr lang="en-US" sz="2400" b="1" u="none" strike="noStrike" dirty="0">
                          <a:solidFill>
                            <a:srgbClr val="7030A0"/>
                          </a:solidFill>
                          <a:effectLst/>
                        </a:rPr>
                        <a:t>Guidance</a:t>
                      </a:r>
                      <a:endParaRPr lang="en-US" sz="2400" b="1" i="0" u="none" strike="noStrike" dirty="0">
                        <a:solidFill>
                          <a:srgbClr val="7030A0"/>
                        </a:solidFill>
                        <a:effectLst/>
                        <a:latin typeface="Arial" panose="020B0604020202020204" pitchFamily="34" charset="0"/>
                      </a:endParaRPr>
                    </a:p>
                  </a:txBody>
                  <a:tcPr marL="7143" marR="7143" marT="7143"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0000">
                        <a:tint val="20000"/>
                      </a:srgbClr>
                    </a:solidFill>
                  </a:tcPr>
                </a:tc>
                <a:tc>
                  <a:txBody>
                    <a:bodyPr/>
                    <a:lstStyle>
                      <a:lvl1pPr marL="0" algn="l" defTabSz="914400" rtl="0" eaLnBrk="1" latinLnBrk="0" hangingPunct="1">
                        <a:defRPr sz="1800" kern="1200">
                          <a:solidFill>
                            <a:schemeClr val="dk1"/>
                          </a:solidFill>
                          <a:latin typeface="Cochin"/>
                          <a:ea typeface="ヒラギノ明朝 ProN W3"/>
                          <a:cs typeface="ヒラギノ明朝 ProN W3"/>
                        </a:defRPr>
                      </a:lvl1pPr>
                      <a:lvl2pPr marL="457200" algn="l" defTabSz="914400" rtl="0" eaLnBrk="1" latinLnBrk="0" hangingPunct="1">
                        <a:defRPr sz="1800" kern="1200">
                          <a:solidFill>
                            <a:schemeClr val="dk1"/>
                          </a:solidFill>
                          <a:latin typeface="Cochin"/>
                          <a:ea typeface="ヒラギノ明朝 ProN W3"/>
                          <a:cs typeface="ヒラギノ明朝 ProN W3"/>
                        </a:defRPr>
                      </a:lvl2pPr>
                      <a:lvl3pPr marL="914400" algn="l" defTabSz="914400" rtl="0" eaLnBrk="1" latinLnBrk="0" hangingPunct="1">
                        <a:defRPr sz="1800" kern="1200">
                          <a:solidFill>
                            <a:schemeClr val="dk1"/>
                          </a:solidFill>
                          <a:latin typeface="Cochin"/>
                          <a:ea typeface="ヒラギノ明朝 ProN W3"/>
                          <a:cs typeface="ヒラギノ明朝 ProN W3"/>
                        </a:defRPr>
                      </a:lvl3pPr>
                      <a:lvl4pPr marL="1371600" algn="l" defTabSz="914400" rtl="0" eaLnBrk="1" latinLnBrk="0" hangingPunct="1">
                        <a:defRPr sz="1800" kern="1200">
                          <a:solidFill>
                            <a:schemeClr val="dk1"/>
                          </a:solidFill>
                          <a:latin typeface="Cochin"/>
                          <a:ea typeface="ヒラギノ明朝 ProN W3"/>
                          <a:cs typeface="ヒラギノ明朝 ProN W3"/>
                        </a:defRPr>
                      </a:lvl4pPr>
                      <a:lvl5pPr marL="1828800" algn="l" defTabSz="914400" rtl="0" eaLnBrk="1" latinLnBrk="0" hangingPunct="1">
                        <a:defRPr sz="1800" kern="1200">
                          <a:solidFill>
                            <a:schemeClr val="dk1"/>
                          </a:solidFill>
                          <a:latin typeface="Cochin"/>
                          <a:ea typeface="ヒラギノ明朝 ProN W3"/>
                          <a:cs typeface="ヒラギノ明朝 ProN W3"/>
                        </a:defRPr>
                      </a:lvl5pPr>
                      <a:lvl6pPr marL="2286000" algn="l" defTabSz="914400" rtl="0" eaLnBrk="1" latinLnBrk="0" hangingPunct="1">
                        <a:defRPr sz="1800" kern="1200">
                          <a:solidFill>
                            <a:schemeClr val="dk1"/>
                          </a:solidFill>
                          <a:latin typeface="Cochin"/>
                          <a:ea typeface="ヒラギノ明朝 ProN W3"/>
                          <a:cs typeface="ヒラギノ明朝 ProN W3"/>
                        </a:defRPr>
                      </a:lvl6pPr>
                      <a:lvl7pPr marL="2743200" algn="l" defTabSz="914400" rtl="0" eaLnBrk="1" latinLnBrk="0" hangingPunct="1">
                        <a:defRPr sz="1800" kern="1200">
                          <a:solidFill>
                            <a:schemeClr val="dk1"/>
                          </a:solidFill>
                          <a:latin typeface="Cochin"/>
                          <a:ea typeface="ヒラギノ明朝 ProN W3"/>
                          <a:cs typeface="ヒラギノ明朝 ProN W3"/>
                        </a:defRPr>
                      </a:lvl7pPr>
                      <a:lvl8pPr marL="3200400" algn="l" defTabSz="914400" rtl="0" eaLnBrk="1" latinLnBrk="0" hangingPunct="1">
                        <a:defRPr sz="1800" kern="1200">
                          <a:solidFill>
                            <a:schemeClr val="dk1"/>
                          </a:solidFill>
                          <a:latin typeface="Cochin"/>
                          <a:ea typeface="ヒラギノ明朝 ProN W3"/>
                          <a:cs typeface="ヒラギノ明朝 ProN W3"/>
                        </a:defRPr>
                      </a:lvl8pPr>
                      <a:lvl9pPr marL="3657600" algn="l" defTabSz="914400" rtl="0" eaLnBrk="1" latinLnBrk="0" hangingPunct="1">
                        <a:defRPr sz="1800" kern="1200">
                          <a:solidFill>
                            <a:schemeClr val="dk1"/>
                          </a:solidFill>
                          <a:latin typeface="Cochin"/>
                          <a:ea typeface="ヒラギノ明朝 ProN W3"/>
                          <a:cs typeface="ヒラギノ明朝 ProN W3"/>
                        </a:defRPr>
                      </a:lvl9pPr>
                    </a:lstStyle>
                    <a:p>
                      <a:pPr algn="ctr" fontAlgn="b"/>
                      <a:r>
                        <a:rPr lang="en-US" sz="2400" b="1" u="none" strike="noStrike" dirty="0">
                          <a:solidFill>
                            <a:srgbClr val="7030A0"/>
                          </a:solidFill>
                          <a:effectLst/>
                        </a:rPr>
                        <a:t>In all areas</a:t>
                      </a:r>
                      <a:endParaRPr lang="en-US" sz="2400" b="1" i="0" u="none" strike="noStrike" dirty="0">
                        <a:solidFill>
                          <a:srgbClr val="7030A0"/>
                        </a:solidFill>
                        <a:effectLst/>
                        <a:latin typeface="Arial" panose="020B0604020202020204" pitchFamily="34" charset="0"/>
                      </a:endParaRPr>
                    </a:p>
                  </a:txBody>
                  <a:tcPr marL="7143" marR="7143" marT="7143"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0000">
                        <a:tint val="20000"/>
                      </a:srgbClr>
                    </a:solidFill>
                  </a:tcPr>
                </a:tc>
                <a:extLst>
                  <a:ext uri="{0D108BD9-81ED-4DB2-BD59-A6C34878D82A}">
                    <a16:rowId xmlns:a16="http://schemas.microsoft.com/office/drawing/2014/main" val="209939869"/>
                  </a:ext>
                </a:extLst>
              </a:tr>
              <a:tr h="528109">
                <a:tc>
                  <a:txBody>
                    <a:bodyPr/>
                    <a:lstStyle>
                      <a:lvl1pPr marL="0" algn="l" defTabSz="914400" rtl="0" eaLnBrk="1" latinLnBrk="0" hangingPunct="1">
                        <a:defRPr sz="1800" kern="1200">
                          <a:solidFill>
                            <a:schemeClr val="dk1"/>
                          </a:solidFill>
                          <a:latin typeface="Cochin"/>
                          <a:ea typeface="ヒラギノ明朝 ProN W3"/>
                          <a:cs typeface="ヒラギノ明朝 ProN W3"/>
                        </a:defRPr>
                      </a:lvl1pPr>
                      <a:lvl2pPr marL="457200" algn="l" defTabSz="914400" rtl="0" eaLnBrk="1" latinLnBrk="0" hangingPunct="1">
                        <a:defRPr sz="1800" kern="1200">
                          <a:solidFill>
                            <a:schemeClr val="dk1"/>
                          </a:solidFill>
                          <a:latin typeface="Cochin"/>
                          <a:ea typeface="ヒラギノ明朝 ProN W3"/>
                          <a:cs typeface="ヒラギノ明朝 ProN W3"/>
                        </a:defRPr>
                      </a:lvl2pPr>
                      <a:lvl3pPr marL="914400" algn="l" defTabSz="914400" rtl="0" eaLnBrk="1" latinLnBrk="0" hangingPunct="1">
                        <a:defRPr sz="1800" kern="1200">
                          <a:solidFill>
                            <a:schemeClr val="dk1"/>
                          </a:solidFill>
                          <a:latin typeface="Cochin"/>
                          <a:ea typeface="ヒラギノ明朝 ProN W3"/>
                          <a:cs typeface="ヒラギノ明朝 ProN W3"/>
                        </a:defRPr>
                      </a:lvl3pPr>
                      <a:lvl4pPr marL="1371600" algn="l" defTabSz="914400" rtl="0" eaLnBrk="1" latinLnBrk="0" hangingPunct="1">
                        <a:defRPr sz="1800" kern="1200">
                          <a:solidFill>
                            <a:schemeClr val="dk1"/>
                          </a:solidFill>
                          <a:latin typeface="Cochin"/>
                          <a:ea typeface="ヒラギノ明朝 ProN W3"/>
                          <a:cs typeface="ヒラギノ明朝 ProN W3"/>
                        </a:defRPr>
                      </a:lvl4pPr>
                      <a:lvl5pPr marL="1828800" algn="l" defTabSz="914400" rtl="0" eaLnBrk="1" latinLnBrk="0" hangingPunct="1">
                        <a:defRPr sz="1800" kern="1200">
                          <a:solidFill>
                            <a:schemeClr val="dk1"/>
                          </a:solidFill>
                          <a:latin typeface="Cochin"/>
                          <a:ea typeface="ヒラギノ明朝 ProN W3"/>
                          <a:cs typeface="ヒラギノ明朝 ProN W3"/>
                        </a:defRPr>
                      </a:lvl5pPr>
                      <a:lvl6pPr marL="2286000" algn="l" defTabSz="914400" rtl="0" eaLnBrk="1" latinLnBrk="0" hangingPunct="1">
                        <a:defRPr sz="1800" kern="1200">
                          <a:solidFill>
                            <a:schemeClr val="dk1"/>
                          </a:solidFill>
                          <a:latin typeface="Cochin"/>
                          <a:ea typeface="ヒラギノ明朝 ProN W3"/>
                          <a:cs typeface="ヒラギノ明朝 ProN W3"/>
                        </a:defRPr>
                      </a:lvl6pPr>
                      <a:lvl7pPr marL="2743200" algn="l" defTabSz="914400" rtl="0" eaLnBrk="1" latinLnBrk="0" hangingPunct="1">
                        <a:defRPr sz="1800" kern="1200">
                          <a:solidFill>
                            <a:schemeClr val="dk1"/>
                          </a:solidFill>
                          <a:latin typeface="Cochin"/>
                          <a:ea typeface="ヒラギノ明朝 ProN W3"/>
                          <a:cs typeface="ヒラギノ明朝 ProN W3"/>
                        </a:defRPr>
                      </a:lvl7pPr>
                      <a:lvl8pPr marL="3200400" algn="l" defTabSz="914400" rtl="0" eaLnBrk="1" latinLnBrk="0" hangingPunct="1">
                        <a:defRPr sz="1800" kern="1200">
                          <a:solidFill>
                            <a:schemeClr val="dk1"/>
                          </a:solidFill>
                          <a:latin typeface="Cochin"/>
                          <a:ea typeface="ヒラギノ明朝 ProN W3"/>
                          <a:cs typeface="ヒラギノ明朝 ProN W3"/>
                        </a:defRPr>
                      </a:lvl8pPr>
                      <a:lvl9pPr marL="3657600" algn="l" defTabSz="914400" rtl="0" eaLnBrk="1" latinLnBrk="0" hangingPunct="1">
                        <a:defRPr sz="1800" kern="1200">
                          <a:solidFill>
                            <a:schemeClr val="dk1"/>
                          </a:solidFill>
                          <a:latin typeface="Cochin"/>
                          <a:ea typeface="ヒラギノ明朝 ProN W3"/>
                          <a:cs typeface="ヒラギノ明朝 ProN W3"/>
                        </a:defRPr>
                      </a:lvl9pPr>
                    </a:lstStyle>
                    <a:p>
                      <a:pPr algn="ctr" fontAlgn="b"/>
                      <a:r>
                        <a:rPr lang="en-US" sz="2400" u="none" strike="noStrike">
                          <a:solidFill>
                            <a:srgbClr val="7030A0"/>
                          </a:solidFill>
                          <a:effectLst/>
                        </a:rPr>
                        <a:t>8</a:t>
                      </a:r>
                      <a:endParaRPr lang="en-US" sz="2400" b="0" i="0" u="none" strike="noStrike">
                        <a:solidFill>
                          <a:srgbClr val="7030A0"/>
                        </a:solidFill>
                        <a:effectLst/>
                        <a:latin typeface="Arial" panose="020B0604020202020204" pitchFamily="34" charset="0"/>
                      </a:endParaRPr>
                    </a:p>
                  </a:txBody>
                  <a:tcPr marL="7143" marR="7143" marT="7143"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0000">
                        <a:tint val="20000"/>
                      </a:srgbClr>
                    </a:solidFill>
                  </a:tcPr>
                </a:tc>
                <a:tc>
                  <a:txBody>
                    <a:bodyPr/>
                    <a:lstStyle>
                      <a:lvl1pPr marL="0" algn="l" defTabSz="914400" rtl="0" eaLnBrk="1" latinLnBrk="0" hangingPunct="1">
                        <a:defRPr sz="1800" kern="1200">
                          <a:solidFill>
                            <a:schemeClr val="dk1"/>
                          </a:solidFill>
                          <a:latin typeface="Cochin"/>
                          <a:ea typeface="ヒラギノ明朝 ProN W3"/>
                          <a:cs typeface="ヒラギノ明朝 ProN W3"/>
                        </a:defRPr>
                      </a:lvl1pPr>
                      <a:lvl2pPr marL="457200" algn="l" defTabSz="914400" rtl="0" eaLnBrk="1" latinLnBrk="0" hangingPunct="1">
                        <a:defRPr sz="1800" kern="1200">
                          <a:solidFill>
                            <a:schemeClr val="dk1"/>
                          </a:solidFill>
                          <a:latin typeface="Cochin"/>
                          <a:ea typeface="ヒラギノ明朝 ProN W3"/>
                          <a:cs typeface="ヒラギノ明朝 ProN W3"/>
                        </a:defRPr>
                      </a:lvl2pPr>
                      <a:lvl3pPr marL="914400" algn="l" defTabSz="914400" rtl="0" eaLnBrk="1" latinLnBrk="0" hangingPunct="1">
                        <a:defRPr sz="1800" kern="1200">
                          <a:solidFill>
                            <a:schemeClr val="dk1"/>
                          </a:solidFill>
                          <a:latin typeface="Cochin"/>
                          <a:ea typeface="ヒラギノ明朝 ProN W3"/>
                          <a:cs typeface="ヒラギノ明朝 ProN W3"/>
                        </a:defRPr>
                      </a:lvl3pPr>
                      <a:lvl4pPr marL="1371600" algn="l" defTabSz="914400" rtl="0" eaLnBrk="1" latinLnBrk="0" hangingPunct="1">
                        <a:defRPr sz="1800" kern="1200">
                          <a:solidFill>
                            <a:schemeClr val="dk1"/>
                          </a:solidFill>
                          <a:latin typeface="Cochin"/>
                          <a:ea typeface="ヒラギノ明朝 ProN W3"/>
                          <a:cs typeface="ヒラギノ明朝 ProN W3"/>
                        </a:defRPr>
                      </a:lvl4pPr>
                      <a:lvl5pPr marL="1828800" algn="l" defTabSz="914400" rtl="0" eaLnBrk="1" latinLnBrk="0" hangingPunct="1">
                        <a:defRPr sz="1800" kern="1200">
                          <a:solidFill>
                            <a:schemeClr val="dk1"/>
                          </a:solidFill>
                          <a:latin typeface="Cochin"/>
                          <a:ea typeface="ヒラギノ明朝 ProN W3"/>
                          <a:cs typeface="ヒラギノ明朝 ProN W3"/>
                        </a:defRPr>
                      </a:lvl5pPr>
                      <a:lvl6pPr marL="2286000" algn="l" defTabSz="914400" rtl="0" eaLnBrk="1" latinLnBrk="0" hangingPunct="1">
                        <a:defRPr sz="1800" kern="1200">
                          <a:solidFill>
                            <a:schemeClr val="dk1"/>
                          </a:solidFill>
                          <a:latin typeface="Cochin"/>
                          <a:ea typeface="ヒラギノ明朝 ProN W3"/>
                          <a:cs typeface="ヒラギノ明朝 ProN W3"/>
                        </a:defRPr>
                      </a:lvl6pPr>
                      <a:lvl7pPr marL="2743200" algn="l" defTabSz="914400" rtl="0" eaLnBrk="1" latinLnBrk="0" hangingPunct="1">
                        <a:defRPr sz="1800" kern="1200">
                          <a:solidFill>
                            <a:schemeClr val="dk1"/>
                          </a:solidFill>
                          <a:latin typeface="Cochin"/>
                          <a:ea typeface="ヒラギノ明朝 ProN W3"/>
                          <a:cs typeface="ヒラギノ明朝 ProN W3"/>
                        </a:defRPr>
                      </a:lvl7pPr>
                      <a:lvl8pPr marL="3200400" algn="l" defTabSz="914400" rtl="0" eaLnBrk="1" latinLnBrk="0" hangingPunct="1">
                        <a:defRPr sz="1800" kern="1200">
                          <a:solidFill>
                            <a:schemeClr val="dk1"/>
                          </a:solidFill>
                          <a:latin typeface="Cochin"/>
                          <a:ea typeface="ヒラギノ明朝 ProN W3"/>
                          <a:cs typeface="ヒラギノ明朝 ProN W3"/>
                        </a:defRPr>
                      </a:lvl8pPr>
                      <a:lvl9pPr marL="3657600" algn="l" defTabSz="914400" rtl="0" eaLnBrk="1" latinLnBrk="0" hangingPunct="1">
                        <a:defRPr sz="1800" kern="1200">
                          <a:solidFill>
                            <a:schemeClr val="dk1"/>
                          </a:solidFill>
                          <a:latin typeface="Cochin"/>
                          <a:ea typeface="ヒラギノ明朝 ProN W3"/>
                          <a:cs typeface="ヒラギノ明朝 ProN W3"/>
                        </a:defRPr>
                      </a:lvl9pPr>
                    </a:lstStyle>
                    <a:p>
                      <a:pPr algn="ctr" fontAlgn="b"/>
                      <a:r>
                        <a:rPr lang="en-US" sz="2400" b="1" u="none" strike="noStrike" dirty="0">
                          <a:solidFill>
                            <a:srgbClr val="7030A0"/>
                          </a:solidFill>
                          <a:effectLst/>
                        </a:rPr>
                        <a:t>Capable with money</a:t>
                      </a:r>
                      <a:endParaRPr lang="en-US" sz="2400" b="1" i="0" u="none" strike="noStrike" dirty="0">
                        <a:solidFill>
                          <a:srgbClr val="7030A0"/>
                        </a:solidFill>
                        <a:effectLst/>
                        <a:latin typeface="Arial" panose="020B0604020202020204" pitchFamily="34" charset="0"/>
                      </a:endParaRPr>
                    </a:p>
                  </a:txBody>
                  <a:tcPr marL="7143" marR="7143" marT="7143"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0000">
                        <a:tint val="20000"/>
                      </a:srgbClr>
                    </a:solidFill>
                  </a:tcPr>
                </a:tc>
                <a:tc>
                  <a:txBody>
                    <a:bodyPr/>
                    <a:lstStyle>
                      <a:lvl1pPr marL="0" algn="l" defTabSz="914400" rtl="0" eaLnBrk="1" latinLnBrk="0" hangingPunct="1">
                        <a:defRPr sz="1800" kern="1200">
                          <a:solidFill>
                            <a:schemeClr val="dk1"/>
                          </a:solidFill>
                          <a:latin typeface="Cochin"/>
                          <a:ea typeface="ヒラギノ明朝 ProN W3"/>
                          <a:cs typeface="ヒラギノ明朝 ProN W3"/>
                        </a:defRPr>
                      </a:lvl1pPr>
                      <a:lvl2pPr marL="457200" algn="l" defTabSz="914400" rtl="0" eaLnBrk="1" latinLnBrk="0" hangingPunct="1">
                        <a:defRPr sz="1800" kern="1200">
                          <a:solidFill>
                            <a:schemeClr val="dk1"/>
                          </a:solidFill>
                          <a:latin typeface="Cochin"/>
                          <a:ea typeface="ヒラギノ明朝 ProN W3"/>
                          <a:cs typeface="ヒラギノ明朝 ProN W3"/>
                        </a:defRPr>
                      </a:lvl2pPr>
                      <a:lvl3pPr marL="914400" algn="l" defTabSz="914400" rtl="0" eaLnBrk="1" latinLnBrk="0" hangingPunct="1">
                        <a:defRPr sz="1800" kern="1200">
                          <a:solidFill>
                            <a:schemeClr val="dk1"/>
                          </a:solidFill>
                          <a:latin typeface="Cochin"/>
                          <a:ea typeface="ヒラギノ明朝 ProN W3"/>
                          <a:cs typeface="ヒラギノ明朝 ProN W3"/>
                        </a:defRPr>
                      </a:lvl3pPr>
                      <a:lvl4pPr marL="1371600" algn="l" defTabSz="914400" rtl="0" eaLnBrk="1" latinLnBrk="0" hangingPunct="1">
                        <a:defRPr sz="1800" kern="1200">
                          <a:solidFill>
                            <a:schemeClr val="dk1"/>
                          </a:solidFill>
                          <a:latin typeface="Cochin"/>
                          <a:ea typeface="ヒラギノ明朝 ProN W3"/>
                          <a:cs typeface="ヒラギノ明朝 ProN W3"/>
                        </a:defRPr>
                      </a:lvl4pPr>
                      <a:lvl5pPr marL="1828800" algn="l" defTabSz="914400" rtl="0" eaLnBrk="1" latinLnBrk="0" hangingPunct="1">
                        <a:defRPr sz="1800" kern="1200">
                          <a:solidFill>
                            <a:schemeClr val="dk1"/>
                          </a:solidFill>
                          <a:latin typeface="Cochin"/>
                          <a:ea typeface="ヒラギノ明朝 ProN W3"/>
                          <a:cs typeface="ヒラギノ明朝 ProN W3"/>
                        </a:defRPr>
                      </a:lvl5pPr>
                      <a:lvl6pPr marL="2286000" algn="l" defTabSz="914400" rtl="0" eaLnBrk="1" latinLnBrk="0" hangingPunct="1">
                        <a:defRPr sz="1800" kern="1200">
                          <a:solidFill>
                            <a:schemeClr val="dk1"/>
                          </a:solidFill>
                          <a:latin typeface="Cochin"/>
                          <a:ea typeface="ヒラギノ明朝 ProN W3"/>
                          <a:cs typeface="ヒラギノ明朝 ProN W3"/>
                        </a:defRPr>
                      </a:lvl6pPr>
                      <a:lvl7pPr marL="2743200" algn="l" defTabSz="914400" rtl="0" eaLnBrk="1" latinLnBrk="0" hangingPunct="1">
                        <a:defRPr sz="1800" kern="1200">
                          <a:solidFill>
                            <a:schemeClr val="dk1"/>
                          </a:solidFill>
                          <a:latin typeface="Cochin"/>
                          <a:ea typeface="ヒラギノ明朝 ProN W3"/>
                          <a:cs typeface="ヒラギノ明朝 ProN W3"/>
                        </a:defRPr>
                      </a:lvl7pPr>
                      <a:lvl8pPr marL="3200400" algn="l" defTabSz="914400" rtl="0" eaLnBrk="1" latinLnBrk="0" hangingPunct="1">
                        <a:defRPr sz="1800" kern="1200">
                          <a:solidFill>
                            <a:schemeClr val="dk1"/>
                          </a:solidFill>
                          <a:latin typeface="Cochin"/>
                          <a:ea typeface="ヒラギノ明朝 ProN W3"/>
                          <a:cs typeface="ヒラギノ明朝 ProN W3"/>
                        </a:defRPr>
                      </a:lvl8pPr>
                      <a:lvl9pPr marL="3657600" algn="l" defTabSz="914400" rtl="0" eaLnBrk="1" latinLnBrk="0" hangingPunct="1">
                        <a:defRPr sz="1800" kern="1200">
                          <a:solidFill>
                            <a:schemeClr val="dk1"/>
                          </a:solidFill>
                          <a:latin typeface="Cochin"/>
                          <a:ea typeface="ヒラギノ明朝 ProN W3"/>
                          <a:cs typeface="ヒラギノ明朝 ProN W3"/>
                        </a:defRPr>
                      </a:lvl9pPr>
                    </a:lstStyle>
                    <a:p>
                      <a:pPr algn="ctr" fontAlgn="b"/>
                      <a:r>
                        <a:rPr lang="en-US" sz="2400" b="1" u="none" strike="noStrike" dirty="0">
                          <a:solidFill>
                            <a:srgbClr val="7030A0"/>
                          </a:solidFill>
                          <a:effectLst/>
                        </a:rPr>
                        <a:t>Having a plan/acting wisely</a:t>
                      </a:r>
                      <a:endParaRPr lang="en-US" sz="2400" b="1" i="0" u="none" strike="noStrike" dirty="0">
                        <a:solidFill>
                          <a:srgbClr val="7030A0"/>
                        </a:solidFill>
                        <a:effectLst/>
                        <a:latin typeface="Arial" panose="020B0604020202020204" pitchFamily="34" charset="0"/>
                      </a:endParaRPr>
                    </a:p>
                  </a:txBody>
                  <a:tcPr marL="7143" marR="7143" marT="7143"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0000">
                        <a:tint val="20000"/>
                      </a:srgbClr>
                    </a:solidFill>
                  </a:tcPr>
                </a:tc>
                <a:extLst>
                  <a:ext uri="{0D108BD9-81ED-4DB2-BD59-A6C34878D82A}">
                    <a16:rowId xmlns:a16="http://schemas.microsoft.com/office/drawing/2014/main" val="1399805094"/>
                  </a:ext>
                </a:extLst>
              </a:tr>
              <a:tr h="528109">
                <a:tc>
                  <a:txBody>
                    <a:bodyPr/>
                    <a:lstStyle>
                      <a:lvl1pPr marL="0" algn="l" defTabSz="914400" rtl="0" eaLnBrk="1" latinLnBrk="0" hangingPunct="1">
                        <a:defRPr sz="1800" kern="1200">
                          <a:solidFill>
                            <a:schemeClr val="dk1"/>
                          </a:solidFill>
                          <a:latin typeface="Cochin"/>
                          <a:ea typeface="ヒラギノ明朝 ProN W3"/>
                          <a:cs typeface="ヒラギノ明朝 ProN W3"/>
                        </a:defRPr>
                      </a:lvl1pPr>
                      <a:lvl2pPr marL="457200" algn="l" defTabSz="914400" rtl="0" eaLnBrk="1" latinLnBrk="0" hangingPunct="1">
                        <a:defRPr sz="1800" kern="1200">
                          <a:solidFill>
                            <a:schemeClr val="dk1"/>
                          </a:solidFill>
                          <a:latin typeface="Cochin"/>
                          <a:ea typeface="ヒラギノ明朝 ProN W3"/>
                          <a:cs typeface="ヒラギノ明朝 ProN W3"/>
                        </a:defRPr>
                      </a:lvl2pPr>
                      <a:lvl3pPr marL="914400" algn="l" defTabSz="914400" rtl="0" eaLnBrk="1" latinLnBrk="0" hangingPunct="1">
                        <a:defRPr sz="1800" kern="1200">
                          <a:solidFill>
                            <a:schemeClr val="dk1"/>
                          </a:solidFill>
                          <a:latin typeface="Cochin"/>
                          <a:ea typeface="ヒラギノ明朝 ProN W3"/>
                          <a:cs typeface="ヒラギノ明朝 ProN W3"/>
                        </a:defRPr>
                      </a:lvl3pPr>
                      <a:lvl4pPr marL="1371600" algn="l" defTabSz="914400" rtl="0" eaLnBrk="1" latinLnBrk="0" hangingPunct="1">
                        <a:defRPr sz="1800" kern="1200">
                          <a:solidFill>
                            <a:schemeClr val="dk1"/>
                          </a:solidFill>
                          <a:latin typeface="Cochin"/>
                          <a:ea typeface="ヒラギノ明朝 ProN W3"/>
                          <a:cs typeface="ヒラギノ明朝 ProN W3"/>
                        </a:defRPr>
                      </a:lvl4pPr>
                      <a:lvl5pPr marL="1828800" algn="l" defTabSz="914400" rtl="0" eaLnBrk="1" latinLnBrk="0" hangingPunct="1">
                        <a:defRPr sz="1800" kern="1200">
                          <a:solidFill>
                            <a:schemeClr val="dk1"/>
                          </a:solidFill>
                          <a:latin typeface="Cochin"/>
                          <a:ea typeface="ヒラギノ明朝 ProN W3"/>
                          <a:cs typeface="ヒラギノ明朝 ProN W3"/>
                        </a:defRPr>
                      </a:lvl5pPr>
                      <a:lvl6pPr marL="2286000" algn="l" defTabSz="914400" rtl="0" eaLnBrk="1" latinLnBrk="0" hangingPunct="1">
                        <a:defRPr sz="1800" kern="1200">
                          <a:solidFill>
                            <a:schemeClr val="dk1"/>
                          </a:solidFill>
                          <a:latin typeface="Cochin"/>
                          <a:ea typeface="ヒラギノ明朝 ProN W3"/>
                          <a:cs typeface="ヒラギノ明朝 ProN W3"/>
                        </a:defRPr>
                      </a:lvl6pPr>
                      <a:lvl7pPr marL="2743200" algn="l" defTabSz="914400" rtl="0" eaLnBrk="1" latinLnBrk="0" hangingPunct="1">
                        <a:defRPr sz="1800" kern="1200">
                          <a:solidFill>
                            <a:schemeClr val="dk1"/>
                          </a:solidFill>
                          <a:latin typeface="Cochin"/>
                          <a:ea typeface="ヒラギノ明朝 ProN W3"/>
                          <a:cs typeface="ヒラギノ明朝 ProN W3"/>
                        </a:defRPr>
                      </a:lvl7pPr>
                      <a:lvl8pPr marL="3200400" algn="l" defTabSz="914400" rtl="0" eaLnBrk="1" latinLnBrk="0" hangingPunct="1">
                        <a:defRPr sz="1800" kern="1200">
                          <a:solidFill>
                            <a:schemeClr val="dk1"/>
                          </a:solidFill>
                          <a:latin typeface="Cochin"/>
                          <a:ea typeface="ヒラギノ明朝 ProN W3"/>
                          <a:cs typeface="ヒラギノ明朝 ProN W3"/>
                        </a:defRPr>
                      </a:lvl8pPr>
                      <a:lvl9pPr marL="3657600" algn="l" defTabSz="914400" rtl="0" eaLnBrk="1" latinLnBrk="0" hangingPunct="1">
                        <a:defRPr sz="1800" kern="1200">
                          <a:solidFill>
                            <a:schemeClr val="dk1"/>
                          </a:solidFill>
                          <a:latin typeface="Cochin"/>
                          <a:ea typeface="ヒラギノ明朝 ProN W3"/>
                          <a:cs typeface="ヒラギノ明朝 ProN W3"/>
                        </a:defRPr>
                      </a:lvl9pPr>
                    </a:lstStyle>
                    <a:p>
                      <a:pPr algn="ctr" fontAlgn="b"/>
                      <a:r>
                        <a:rPr lang="en-US" sz="2400" u="none" strike="noStrike">
                          <a:solidFill>
                            <a:srgbClr val="7030A0"/>
                          </a:solidFill>
                          <a:effectLst/>
                        </a:rPr>
                        <a:t>9</a:t>
                      </a:r>
                      <a:endParaRPr lang="en-US" sz="2400" b="0" i="0" u="none" strike="noStrike">
                        <a:solidFill>
                          <a:srgbClr val="7030A0"/>
                        </a:solidFill>
                        <a:effectLst/>
                        <a:latin typeface="Arial" panose="020B0604020202020204" pitchFamily="34" charset="0"/>
                      </a:endParaRPr>
                    </a:p>
                  </a:txBody>
                  <a:tcPr marL="7143" marR="7143" marT="7143"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0000">
                        <a:tint val="20000"/>
                      </a:srgbClr>
                    </a:solidFill>
                  </a:tcPr>
                </a:tc>
                <a:tc>
                  <a:txBody>
                    <a:bodyPr/>
                    <a:lstStyle>
                      <a:lvl1pPr marL="0" algn="l" defTabSz="914400" rtl="0" eaLnBrk="1" latinLnBrk="0" hangingPunct="1">
                        <a:defRPr sz="1800" kern="1200">
                          <a:solidFill>
                            <a:schemeClr val="dk1"/>
                          </a:solidFill>
                          <a:latin typeface="Cochin"/>
                          <a:ea typeface="ヒラギノ明朝 ProN W3"/>
                          <a:cs typeface="ヒラギノ明朝 ProN W3"/>
                        </a:defRPr>
                      </a:lvl1pPr>
                      <a:lvl2pPr marL="457200" algn="l" defTabSz="914400" rtl="0" eaLnBrk="1" latinLnBrk="0" hangingPunct="1">
                        <a:defRPr sz="1800" kern="1200">
                          <a:solidFill>
                            <a:schemeClr val="dk1"/>
                          </a:solidFill>
                          <a:latin typeface="Cochin"/>
                          <a:ea typeface="ヒラギノ明朝 ProN W3"/>
                          <a:cs typeface="ヒラギノ明朝 ProN W3"/>
                        </a:defRPr>
                      </a:lvl2pPr>
                      <a:lvl3pPr marL="914400" algn="l" defTabSz="914400" rtl="0" eaLnBrk="1" latinLnBrk="0" hangingPunct="1">
                        <a:defRPr sz="1800" kern="1200">
                          <a:solidFill>
                            <a:schemeClr val="dk1"/>
                          </a:solidFill>
                          <a:latin typeface="Cochin"/>
                          <a:ea typeface="ヒラギノ明朝 ProN W3"/>
                          <a:cs typeface="ヒラギノ明朝 ProN W3"/>
                        </a:defRPr>
                      </a:lvl3pPr>
                      <a:lvl4pPr marL="1371600" algn="l" defTabSz="914400" rtl="0" eaLnBrk="1" latinLnBrk="0" hangingPunct="1">
                        <a:defRPr sz="1800" kern="1200">
                          <a:solidFill>
                            <a:schemeClr val="dk1"/>
                          </a:solidFill>
                          <a:latin typeface="Cochin"/>
                          <a:ea typeface="ヒラギノ明朝 ProN W3"/>
                          <a:cs typeface="ヒラギノ明朝 ProN W3"/>
                        </a:defRPr>
                      </a:lvl4pPr>
                      <a:lvl5pPr marL="1828800" algn="l" defTabSz="914400" rtl="0" eaLnBrk="1" latinLnBrk="0" hangingPunct="1">
                        <a:defRPr sz="1800" kern="1200">
                          <a:solidFill>
                            <a:schemeClr val="dk1"/>
                          </a:solidFill>
                          <a:latin typeface="Cochin"/>
                          <a:ea typeface="ヒラギノ明朝 ProN W3"/>
                          <a:cs typeface="ヒラギノ明朝 ProN W3"/>
                        </a:defRPr>
                      </a:lvl5pPr>
                      <a:lvl6pPr marL="2286000" algn="l" defTabSz="914400" rtl="0" eaLnBrk="1" latinLnBrk="0" hangingPunct="1">
                        <a:defRPr sz="1800" kern="1200">
                          <a:solidFill>
                            <a:schemeClr val="dk1"/>
                          </a:solidFill>
                          <a:latin typeface="Cochin"/>
                          <a:ea typeface="ヒラギノ明朝 ProN W3"/>
                          <a:cs typeface="ヒラギノ明朝 ProN W3"/>
                        </a:defRPr>
                      </a:lvl6pPr>
                      <a:lvl7pPr marL="2743200" algn="l" defTabSz="914400" rtl="0" eaLnBrk="1" latinLnBrk="0" hangingPunct="1">
                        <a:defRPr sz="1800" kern="1200">
                          <a:solidFill>
                            <a:schemeClr val="dk1"/>
                          </a:solidFill>
                          <a:latin typeface="Cochin"/>
                          <a:ea typeface="ヒラギノ明朝 ProN W3"/>
                          <a:cs typeface="ヒラギノ明朝 ProN W3"/>
                        </a:defRPr>
                      </a:lvl7pPr>
                      <a:lvl8pPr marL="3200400" algn="l" defTabSz="914400" rtl="0" eaLnBrk="1" latinLnBrk="0" hangingPunct="1">
                        <a:defRPr sz="1800" kern="1200">
                          <a:solidFill>
                            <a:schemeClr val="dk1"/>
                          </a:solidFill>
                          <a:latin typeface="Cochin"/>
                          <a:ea typeface="ヒラギノ明朝 ProN W3"/>
                          <a:cs typeface="ヒラギノ明朝 ProN W3"/>
                        </a:defRPr>
                      </a:lvl8pPr>
                      <a:lvl9pPr marL="3657600" algn="l" defTabSz="914400" rtl="0" eaLnBrk="1" latinLnBrk="0" hangingPunct="1">
                        <a:defRPr sz="1800" kern="1200">
                          <a:solidFill>
                            <a:schemeClr val="dk1"/>
                          </a:solidFill>
                          <a:latin typeface="Cochin"/>
                          <a:ea typeface="ヒラギノ明朝 ProN W3"/>
                          <a:cs typeface="ヒラギノ明朝 ProN W3"/>
                        </a:defRPr>
                      </a:lvl9pPr>
                    </a:lstStyle>
                    <a:p>
                      <a:pPr algn="ctr" fontAlgn="b"/>
                      <a:r>
                        <a:rPr lang="en-US" sz="2400" b="1" u="none" strike="noStrike">
                          <a:solidFill>
                            <a:srgbClr val="7030A0"/>
                          </a:solidFill>
                          <a:effectLst/>
                        </a:rPr>
                        <a:t>Integrity</a:t>
                      </a:r>
                      <a:endParaRPr lang="en-US" sz="2400" b="1" i="0" u="none" strike="noStrike">
                        <a:solidFill>
                          <a:srgbClr val="7030A0"/>
                        </a:solidFill>
                        <a:effectLst/>
                        <a:latin typeface="Arial" panose="020B0604020202020204" pitchFamily="34" charset="0"/>
                      </a:endParaRPr>
                    </a:p>
                  </a:txBody>
                  <a:tcPr marL="7143" marR="7143" marT="7143"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0000">
                        <a:tint val="20000"/>
                      </a:srgbClr>
                    </a:solidFill>
                  </a:tcPr>
                </a:tc>
                <a:tc>
                  <a:txBody>
                    <a:bodyPr/>
                    <a:lstStyle>
                      <a:lvl1pPr marL="0" algn="l" defTabSz="914400" rtl="0" eaLnBrk="1" latinLnBrk="0" hangingPunct="1">
                        <a:defRPr sz="1800" kern="1200">
                          <a:solidFill>
                            <a:schemeClr val="dk1"/>
                          </a:solidFill>
                          <a:latin typeface="Cochin"/>
                          <a:ea typeface="ヒラギノ明朝 ProN W3"/>
                          <a:cs typeface="ヒラギノ明朝 ProN W3"/>
                        </a:defRPr>
                      </a:lvl1pPr>
                      <a:lvl2pPr marL="457200" algn="l" defTabSz="914400" rtl="0" eaLnBrk="1" latinLnBrk="0" hangingPunct="1">
                        <a:defRPr sz="1800" kern="1200">
                          <a:solidFill>
                            <a:schemeClr val="dk1"/>
                          </a:solidFill>
                          <a:latin typeface="Cochin"/>
                          <a:ea typeface="ヒラギノ明朝 ProN W3"/>
                          <a:cs typeface="ヒラギノ明朝 ProN W3"/>
                        </a:defRPr>
                      </a:lvl2pPr>
                      <a:lvl3pPr marL="914400" algn="l" defTabSz="914400" rtl="0" eaLnBrk="1" latinLnBrk="0" hangingPunct="1">
                        <a:defRPr sz="1800" kern="1200">
                          <a:solidFill>
                            <a:schemeClr val="dk1"/>
                          </a:solidFill>
                          <a:latin typeface="Cochin"/>
                          <a:ea typeface="ヒラギノ明朝 ProN W3"/>
                          <a:cs typeface="ヒラギノ明朝 ProN W3"/>
                        </a:defRPr>
                      </a:lvl3pPr>
                      <a:lvl4pPr marL="1371600" algn="l" defTabSz="914400" rtl="0" eaLnBrk="1" latinLnBrk="0" hangingPunct="1">
                        <a:defRPr sz="1800" kern="1200">
                          <a:solidFill>
                            <a:schemeClr val="dk1"/>
                          </a:solidFill>
                          <a:latin typeface="Cochin"/>
                          <a:ea typeface="ヒラギノ明朝 ProN W3"/>
                          <a:cs typeface="ヒラギノ明朝 ProN W3"/>
                        </a:defRPr>
                      </a:lvl4pPr>
                      <a:lvl5pPr marL="1828800" algn="l" defTabSz="914400" rtl="0" eaLnBrk="1" latinLnBrk="0" hangingPunct="1">
                        <a:defRPr sz="1800" kern="1200">
                          <a:solidFill>
                            <a:schemeClr val="dk1"/>
                          </a:solidFill>
                          <a:latin typeface="Cochin"/>
                          <a:ea typeface="ヒラギノ明朝 ProN W3"/>
                          <a:cs typeface="ヒラギノ明朝 ProN W3"/>
                        </a:defRPr>
                      </a:lvl5pPr>
                      <a:lvl6pPr marL="2286000" algn="l" defTabSz="914400" rtl="0" eaLnBrk="1" latinLnBrk="0" hangingPunct="1">
                        <a:defRPr sz="1800" kern="1200">
                          <a:solidFill>
                            <a:schemeClr val="dk1"/>
                          </a:solidFill>
                          <a:latin typeface="Cochin"/>
                          <a:ea typeface="ヒラギノ明朝 ProN W3"/>
                          <a:cs typeface="ヒラギノ明朝 ProN W3"/>
                        </a:defRPr>
                      </a:lvl6pPr>
                      <a:lvl7pPr marL="2743200" algn="l" defTabSz="914400" rtl="0" eaLnBrk="1" latinLnBrk="0" hangingPunct="1">
                        <a:defRPr sz="1800" kern="1200">
                          <a:solidFill>
                            <a:schemeClr val="dk1"/>
                          </a:solidFill>
                          <a:latin typeface="Cochin"/>
                          <a:ea typeface="ヒラギノ明朝 ProN W3"/>
                          <a:cs typeface="ヒラギノ明朝 ProN W3"/>
                        </a:defRPr>
                      </a:lvl7pPr>
                      <a:lvl8pPr marL="3200400" algn="l" defTabSz="914400" rtl="0" eaLnBrk="1" latinLnBrk="0" hangingPunct="1">
                        <a:defRPr sz="1800" kern="1200">
                          <a:solidFill>
                            <a:schemeClr val="dk1"/>
                          </a:solidFill>
                          <a:latin typeface="Cochin"/>
                          <a:ea typeface="ヒラギノ明朝 ProN W3"/>
                          <a:cs typeface="ヒラギノ明朝 ProN W3"/>
                        </a:defRPr>
                      </a:lvl8pPr>
                      <a:lvl9pPr marL="3657600" algn="l" defTabSz="914400" rtl="0" eaLnBrk="1" latinLnBrk="0" hangingPunct="1">
                        <a:defRPr sz="1800" kern="1200">
                          <a:solidFill>
                            <a:schemeClr val="dk1"/>
                          </a:solidFill>
                          <a:latin typeface="Cochin"/>
                          <a:ea typeface="ヒラギノ明朝 ProN W3"/>
                          <a:cs typeface="ヒラギノ明朝 ProN W3"/>
                        </a:defRPr>
                      </a:lvl9pPr>
                    </a:lstStyle>
                    <a:p>
                      <a:pPr algn="ctr" fontAlgn="b"/>
                      <a:r>
                        <a:rPr lang="en-US" sz="2400" b="1" u="none" strike="noStrike" dirty="0">
                          <a:solidFill>
                            <a:srgbClr val="7030A0"/>
                          </a:solidFill>
                          <a:effectLst/>
                        </a:rPr>
                        <a:t>Building trust and confidence</a:t>
                      </a:r>
                      <a:endParaRPr lang="en-US" sz="2400" b="1" i="0" u="none" strike="noStrike" dirty="0">
                        <a:solidFill>
                          <a:srgbClr val="7030A0"/>
                        </a:solidFill>
                        <a:effectLst/>
                        <a:latin typeface="Arial" panose="020B0604020202020204" pitchFamily="34" charset="0"/>
                      </a:endParaRPr>
                    </a:p>
                  </a:txBody>
                  <a:tcPr marL="7143" marR="7143" marT="7143"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0000">
                        <a:tint val="20000"/>
                      </a:srgbClr>
                    </a:solidFill>
                  </a:tcPr>
                </a:tc>
                <a:extLst>
                  <a:ext uri="{0D108BD9-81ED-4DB2-BD59-A6C34878D82A}">
                    <a16:rowId xmlns:a16="http://schemas.microsoft.com/office/drawing/2014/main" val="102442727"/>
                  </a:ext>
                </a:extLst>
              </a:tr>
              <a:tr h="528109">
                <a:tc>
                  <a:txBody>
                    <a:bodyPr/>
                    <a:lstStyle>
                      <a:lvl1pPr marL="0" algn="l" defTabSz="914400" rtl="0" eaLnBrk="1" latinLnBrk="0" hangingPunct="1">
                        <a:defRPr sz="1800" kern="1200">
                          <a:solidFill>
                            <a:schemeClr val="dk1"/>
                          </a:solidFill>
                          <a:latin typeface="Cochin"/>
                          <a:ea typeface="ヒラギノ明朝 ProN W3"/>
                          <a:cs typeface="ヒラギノ明朝 ProN W3"/>
                        </a:defRPr>
                      </a:lvl1pPr>
                      <a:lvl2pPr marL="457200" algn="l" defTabSz="914400" rtl="0" eaLnBrk="1" latinLnBrk="0" hangingPunct="1">
                        <a:defRPr sz="1800" kern="1200">
                          <a:solidFill>
                            <a:schemeClr val="dk1"/>
                          </a:solidFill>
                          <a:latin typeface="Cochin"/>
                          <a:ea typeface="ヒラギノ明朝 ProN W3"/>
                          <a:cs typeface="ヒラギノ明朝 ProN W3"/>
                        </a:defRPr>
                      </a:lvl2pPr>
                      <a:lvl3pPr marL="914400" algn="l" defTabSz="914400" rtl="0" eaLnBrk="1" latinLnBrk="0" hangingPunct="1">
                        <a:defRPr sz="1800" kern="1200">
                          <a:solidFill>
                            <a:schemeClr val="dk1"/>
                          </a:solidFill>
                          <a:latin typeface="Cochin"/>
                          <a:ea typeface="ヒラギノ明朝 ProN W3"/>
                          <a:cs typeface="ヒラギノ明朝 ProN W3"/>
                        </a:defRPr>
                      </a:lvl3pPr>
                      <a:lvl4pPr marL="1371600" algn="l" defTabSz="914400" rtl="0" eaLnBrk="1" latinLnBrk="0" hangingPunct="1">
                        <a:defRPr sz="1800" kern="1200">
                          <a:solidFill>
                            <a:schemeClr val="dk1"/>
                          </a:solidFill>
                          <a:latin typeface="Cochin"/>
                          <a:ea typeface="ヒラギノ明朝 ProN W3"/>
                          <a:cs typeface="ヒラギノ明朝 ProN W3"/>
                        </a:defRPr>
                      </a:lvl4pPr>
                      <a:lvl5pPr marL="1828800" algn="l" defTabSz="914400" rtl="0" eaLnBrk="1" latinLnBrk="0" hangingPunct="1">
                        <a:defRPr sz="1800" kern="1200">
                          <a:solidFill>
                            <a:schemeClr val="dk1"/>
                          </a:solidFill>
                          <a:latin typeface="Cochin"/>
                          <a:ea typeface="ヒラギノ明朝 ProN W3"/>
                          <a:cs typeface="ヒラギノ明朝 ProN W3"/>
                        </a:defRPr>
                      </a:lvl5pPr>
                      <a:lvl6pPr marL="2286000" algn="l" defTabSz="914400" rtl="0" eaLnBrk="1" latinLnBrk="0" hangingPunct="1">
                        <a:defRPr sz="1800" kern="1200">
                          <a:solidFill>
                            <a:schemeClr val="dk1"/>
                          </a:solidFill>
                          <a:latin typeface="Cochin"/>
                          <a:ea typeface="ヒラギノ明朝 ProN W3"/>
                          <a:cs typeface="ヒラギノ明朝 ProN W3"/>
                        </a:defRPr>
                      </a:lvl6pPr>
                      <a:lvl7pPr marL="2743200" algn="l" defTabSz="914400" rtl="0" eaLnBrk="1" latinLnBrk="0" hangingPunct="1">
                        <a:defRPr sz="1800" kern="1200">
                          <a:solidFill>
                            <a:schemeClr val="dk1"/>
                          </a:solidFill>
                          <a:latin typeface="Cochin"/>
                          <a:ea typeface="ヒラギノ明朝 ProN W3"/>
                          <a:cs typeface="ヒラギノ明朝 ProN W3"/>
                        </a:defRPr>
                      </a:lvl7pPr>
                      <a:lvl8pPr marL="3200400" algn="l" defTabSz="914400" rtl="0" eaLnBrk="1" latinLnBrk="0" hangingPunct="1">
                        <a:defRPr sz="1800" kern="1200">
                          <a:solidFill>
                            <a:schemeClr val="dk1"/>
                          </a:solidFill>
                          <a:latin typeface="Cochin"/>
                          <a:ea typeface="ヒラギノ明朝 ProN W3"/>
                          <a:cs typeface="ヒラギノ明朝 ProN W3"/>
                        </a:defRPr>
                      </a:lvl8pPr>
                      <a:lvl9pPr marL="3657600" algn="l" defTabSz="914400" rtl="0" eaLnBrk="1" latinLnBrk="0" hangingPunct="1">
                        <a:defRPr sz="1800" kern="1200">
                          <a:solidFill>
                            <a:schemeClr val="dk1"/>
                          </a:solidFill>
                          <a:latin typeface="Cochin"/>
                          <a:ea typeface="ヒラギノ明朝 ProN W3"/>
                          <a:cs typeface="ヒラギノ明朝 ProN W3"/>
                        </a:defRPr>
                      </a:lvl9pPr>
                    </a:lstStyle>
                    <a:p>
                      <a:pPr algn="ctr" fontAlgn="b"/>
                      <a:r>
                        <a:rPr lang="en-US" sz="2400" u="none" strike="noStrike">
                          <a:solidFill>
                            <a:srgbClr val="7030A0"/>
                          </a:solidFill>
                          <a:effectLst/>
                        </a:rPr>
                        <a:t>10</a:t>
                      </a:r>
                      <a:endParaRPr lang="en-US" sz="2400" b="0" i="0" u="none" strike="noStrike">
                        <a:solidFill>
                          <a:srgbClr val="7030A0"/>
                        </a:solidFill>
                        <a:effectLst/>
                        <a:latin typeface="Arial" panose="020B0604020202020204" pitchFamily="34" charset="0"/>
                      </a:endParaRPr>
                    </a:p>
                  </a:txBody>
                  <a:tcPr marL="7143" marR="7143" marT="7143"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0000">
                        <a:tint val="20000"/>
                      </a:srgbClr>
                    </a:solidFill>
                  </a:tcPr>
                </a:tc>
                <a:tc>
                  <a:txBody>
                    <a:bodyPr/>
                    <a:lstStyle>
                      <a:lvl1pPr marL="0" algn="l" defTabSz="914400" rtl="0" eaLnBrk="1" latinLnBrk="0" hangingPunct="1">
                        <a:defRPr sz="1800" kern="1200">
                          <a:solidFill>
                            <a:schemeClr val="dk1"/>
                          </a:solidFill>
                          <a:latin typeface="Cochin"/>
                          <a:ea typeface="ヒラギノ明朝 ProN W3"/>
                          <a:cs typeface="ヒラギノ明朝 ProN W3"/>
                        </a:defRPr>
                      </a:lvl1pPr>
                      <a:lvl2pPr marL="457200" algn="l" defTabSz="914400" rtl="0" eaLnBrk="1" latinLnBrk="0" hangingPunct="1">
                        <a:defRPr sz="1800" kern="1200">
                          <a:solidFill>
                            <a:schemeClr val="dk1"/>
                          </a:solidFill>
                          <a:latin typeface="Cochin"/>
                          <a:ea typeface="ヒラギノ明朝 ProN W3"/>
                          <a:cs typeface="ヒラギノ明朝 ProN W3"/>
                        </a:defRPr>
                      </a:lvl2pPr>
                      <a:lvl3pPr marL="914400" algn="l" defTabSz="914400" rtl="0" eaLnBrk="1" latinLnBrk="0" hangingPunct="1">
                        <a:defRPr sz="1800" kern="1200">
                          <a:solidFill>
                            <a:schemeClr val="dk1"/>
                          </a:solidFill>
                          <a:latin typeface="Cochin"/>
                          <a:ea typeface="ヒラギノ明朝 ProN W3"/>
                          <a:cs typeface="ヒラギノ明朝 ProN W3"/>
                        </a:defRPr>
                      </a:lvl3pPr>
                      <a:lvl4pPr marL="1371600" algn="l" defTabSz="914400" rtl="0" eaLnBrk="1" latinLnBrk="0" hangingPunct="1">
                        <a:defRPr sz="1800" kern="1200">
                          <a:solidFill>
                            <a:schemeClr val="dk1"/>
                          </a:solidFill>
                          <a:latin typeface="Cochin"/>
                          <a:ea typeface="ヒラギノ明朝 ProN W3"/>
                          <a:cs typeface="ヒラギノ明朝 ProN W3"/>
                        </a:defRPr>
                      </a:lvl4pPr>
                      <a:lvl5pPr marL="1828800" algn="l" defTabSz="914400" rtl="0" eaLnBrk="1" latinLnBrk="0" hangingPunct="1">
                        <a:defRPr sz="1800" kern="1200">
                          <a:solidFill>
                            <a:schemeClr val="dk1"/>
                          </a:solidFill>
                          <a:latin typeface="Cochin"/>
                          <a:ea typeface="ヒラギノ明朝 ProN W3"/>
                          <a:cs typeface="ヒラギノ明朝 ProN W3"/>
                        </a:defRPr>
                      </a:lvl5pPr>
                      <a:lvl6pPr marL="2286000" algn="l" defTabSz="914400" rtl="0" eaLnBrk="1" latinLnBrk="0" hangingPunct="1">
                        <a:defRPr sz="1800" kern="1200">
                          <a:solidFill>
                            <a:schemeClr val="dk1"/>
                          </a:solidFill>
                          <a:latin typeface="Cochin"/>
                          <a:ea typeface="ヒラギノ明朝 ProN W3"/>
                          <a:cs typeface="ヒラギノ明朝 ProN W3"/>
                        </a:defRPr>
                      </a:lvl6pPr>
                      <a:lvl7pPr marL="2743200" algn="l" defTabSz="914400" rtl="0" eaLnBrk="1" latinLnBrk="0" hangingPunct="1">
                        <a:defRPr sz="1800" kern="1200">
                          <a:solidFill>
                            <a:schemeClr val="dk1"/>
                          </a:solidFill>
                          <a:latin typeface="Cochin"/>
                          <a:ea typeface="ヒラギノ明朝 ProN W3"/>
                          <a:cs typeface="ヒラギノ明朝 ProN W3"/>
                        </a:defRPr>
                      </a:lvl7pPr>
                      <a:lvl8pPr marL="3200400" algn="l" defTabSz="914400" rtl="0" eaLnBrk="1" latinLnBrk="0" hangingPunct="1">
                        <a:defRPr sz="1800" kern="1200">
                          <a:solidFill>
                            <a:schemeClr val="dk1"/>
                          </a:solidFill>
                          <a:latin typeface="Cochin"/>
                          <a:ea typeface="ヒラギノ明朝 ProN W3"/>
                          <a:cs typeface="ヒラギノ明朝 ProN W3"/>
                        </a:defRPr>
                      </a:lvl8pPr>
                      <a:lvl9pPr marL="3657600" algn="l" defTabSz="914400" rtl="0" eaLnBrk="1" latinLnBrk="0" hangingPunct="1">
                        <a:defRPr sz="1800" kern="1200">
                          <a:solidFill>
                            <a:schemeClr val="dk1"/>
                          </a:solidFill>
                          <a:latin typeface="Cochin"/>
                          <a:ea typeface="ヒラギノ明朝 ProN W3"/>
                          <a:cs typeface="ヒラギノ明朝 ProN W3"/>
                        </a:defRPr>
                      </a:lvl9pPr>
                    </a:lstStyle>
                    <a:p>
                      <a:pPr algn="ctr" fontAlgn="b"/>
                      <a:r>
                        <a:rPr lang="en-US" sz="2400" b="1" u="none" strike="noStrike">
                          <a:solidFill>
                            <a:srgbClr val="7030A0"/>
                          </a:solidFill>
                          <a:effectLst/>
                        </a:rPr>
                        <a:t>Attractive</a:t>
                      </a:r>
                      <a:endParaRPr lang="en-US" sz="2400" b="1" i="0" u="none" strike="noStrike">
                        <a:solidFill>
                          <a:srgbClr val="7030A0"/>
                        </a:solidFill>
                        <a:effectLst/>
                        <a:latin typeface="Arial" panose="020B0604020202020204" pitchFamily="34" charset="0"/>
                      </a:endParaRPr>
                    </a:p>
                  </a:txBody>
                  <a:tcPr marL="7143" marR="7143" marT="7143"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0000">
                        <a:tint val="20000"/>
                      </a:srgbClr>
                    </a:solidFill>
                  </a:tcPr>
                </a:tc>
                <a:tc>
                  <a:txBody>
                    <a:bodyPr/>
                    <a:lstStyle>
                      <a:lvl1pPr marL="0" algn="l" defTabSz="914400" rtl="0" eaLnBrk="1" latinLnBrk="0" hangingPunct="1">
                        <a:defRPr sz="1800" kern="1200">
                          <a:solidFill>
                            <a:schemeClr val="dk1"/>
                          </a:solidFill>
                          <a:latin typeface="Cochin"/>
                          <a:ea typeface="ヒラギノ明朝 ProN W3"/>
                          <a:cs typeface="ヒラギノ明朝 ProN W3"/>
                        </a:defRPr>
                      </a:lvl1pPr>
                      <a:lvl2pPr marL="457200" algn="l" defTabSz="914400" rtl="0" eaLnBrk="1" latinLnBrk="0" hangingPunct="1">
                        <a:defRPr sz="1800" kern="1200">
                          <a:solidFill>
                            <a:schemeClr val="dk1"/>
                          </a:solidFill>
                          <a:latin typeface="Cochin"/>
                          <a:ea typeface="ヒラギノ明朝 ProN W3"/>
                          <a:cs typeface="ヒラギノ明朝 ProN W3"/>
                        </a:defRPr>
                      </a:lvl2pPr>
                      <a:lvl3pPr marL="914400" algn="l" defTabSz="914400" rtl="0" eaLnBrk="1" latinLnBrk="0" hangingPunct="1">
                        <a:defRPr sz="1800" kern="1200">
                          <a:solidFill>
                            <a:schemeClr val="dk1"/>
                          </a:solidFill>
                          <a:latin typeface="Cochin"/>
                          <a:ea typeface="ヒラギノ明朝 ProN W3"/>
                          <a:cs typeface="ヒラギノ明朝 ProN W3"/>
                        </a:defRPr>
                      </a:lvl3pPr>
                      <a:lvl4pPr marL="1371600" algn="l" defTabSz="914400" rtl="0" eaLnBrk="1" latinLnBrk="0" hangingPunct="1">
                        <a:defRPr sz="1800" kern="1200">
                          <a:solidFill>
                            <a:schemeClr val="dk1"/>
                          </a:solidFill>
                          <a:latin typeface="Cochin"/>
                          <a:ea typeface="ヒラギノ明朝 ProN W3"/>
                          <a:cs typeface="ヒラギノ明朝 ProN W3"/>
                        </a:defRPr>
                      </a:lvl4pPr>
                      <a:lvl5pPr marL="1828800" algn="l" defTabSz="914400" rtl="0" eaLnBrk="1" latinLnBrk="0" hangingPunct="1">
                        <a:defRPr sz="1800" kern="1200">
                          <a:solidFill>
                            <a:schemeClr val="dk1"/>
                          </a:solidFill>
                          <a:latin typeface="Cochin"/>
                          <a:ea typeface="ヒラギノ明朝 ProN W3"/>
                          <a:cs typeface="ヒラギノ明朝 ProN W3"/>
                        </a:defRPr>
                      </a:lvl5pPr>
                      <a:lvl6pPr marL="2286000" algn="l" defTabSz="914400" rtl="0" eaLnBrk="1" latinLnBrk="0" hangingPunct="1">
                        <a:defRPr sz="1800" kern="1200">
                          <a:solidFill>
                            <a:schemeClr val="dk1"/>
                          </a:solidFill>
                          <a:latin typeface="Cochin"/>
                          <a:ea typeface="ヒラギノ明朝 ProN W3"/>
                          <a:cs typeface="ヒラギノ明朝 ProN W3"/>
                        </a:defRPr>
                      </a:lvl6pPr>
                      <a:lvl7pPr marL="2743200" algn="l" defTabSz="914400" rtl="0" eaLnBrk="1" latinLnBrk="0" hangingPunct="1">
                        <a:defRPr sz="1800" kern="1200">
                          <a:solidFill>
                            <a:schemeClr val="dk1"/>
                          </a:solidFill>
                          <a:latin typeface="Cochin"/>
                          <a:ea typeface="ヒラギノ明朝 ProN W3"/>
                          <a:cs typeface="ヒラギノ明朝 ProN W3"/>
                        </a:defRPr>
                      </a:lvl7pPr>
                      <a:lvl8pPr marL="3200400" algn="l" defTabSz="914400" rtl="0" eaLnBrk="1" latinLnBrk="0" hangingPunct="1">
                        <a:defRPr sz="1800" kern="1200">
                          <a:solidFill>
                            <a:schemeClr val="dk1"/>
                          </a:solidFill>
                          <a:latin typeface="Cochin"/>
                          <a:ea typeface="ヒラギノ明朝 ProN W3"/>
                          <a:cs typeface="ヒラギノ明朝 ProN W3"/>
                        </a:defRPr>
                      </a:lvl8pPr>
                      <a:lvl9pPr marL="3657600" algn="l" defTabSz="914400" rtl="0" eaLnBrk="1" latinLnBrk="0" hangingPunct="1">
                        <a:defRPr sz="1800" kern="1200">
                          <a:solidFill>
                            <a:schemeClr val="dk1"/>
                          </a:solidFill>
                          <a:latin typeface="Cochin"/>
                          <a:ea typeface="ヒラギノ明朝 ProN W3"/>
                          <a:cs typeface="ヒラギノ明朝 ProN W3"/>
                        </a:defRPr>
                      </a:lvl9pPr>
                    </a:lstStyle>
                    <a:p>
                      <a:pPr algn="ctr" fontAlgn="b"/>
                      <a:r>
                        <a:rPr lang="en-US" sz="2400" b="1" u="none" strike="noStrike" dirty="0">
                          <a:solidFill>
                            <a:srgbClr val="7030A0"/>
                          </a:solidFill>
                          <a:effectLst/>
                        </a:rPr>
                        <a:t>Well groomed</a:t>
                      </a:r>
                      <a:endParaRPr lang="en-US" sz="2400" b="1" i="0" u="none" strike="noStrike" dirty="0">
                        <a:solidFill>
                          <a:srgbClr val="7030A0"/>
                        </a:solidFill>
                        <a:effectLst/>
                        <a:latin typeface="Arial" panose="020B0604020202020204" pitchFamily="34" charset="0"/>
                      </a:endParaRPr>
                    </a:p>
                  </a:txBody>
                  <a:tcPr marL="7143" marR="7143" marT="7143"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0000">
                        <a:tint val="20000"/>
                      </a:srgbClr>
                    </a:solidFill>
                  </a:tcPr>
                </a:tc>
                <a:extLst>
                  <a:ext uri="{0D108BD9-81ED-4DB2-BD59-A6C34878D82A}">
                    <a16:rowId xmlns:a16="http://schemas.microsoft.com/office/drawing/2014/main" val="218423147"/>
                  </a:ext>
                </a:extLst>
              </a:tr>
              <a:tr h="528109">
                <a:tc>
                  <a:txBody>
                    <a:bodyPr/>
                    <a:lstStyle>
                      <a:lvl1pPr marL="0" algn="l" defTabSz="914400" rtl="0" eaLnBrk="1" latinLnBrk="0" hangingPunct="1">
                        <a:defRPr sz="1800" kern="1200">
                          <a:solidFill>
                            <a:schemeClr val="dk1"/>
                          </a:solidFill>
                          <a:latin typeface="Cochin"/>
                          <a:ea typeface="ヒラギノ明朝 ProN W3"/>
                          <a:cs typeface="ヒラギノ明朝 ProN W3"/>
                        </a:defRPr>
                      </a:lvl1pPr>
                      <a:lvl2pPr marL="457200" algn="l" defTabSz="914400" rtl="0" eaLnBrk="1" latinLnBrk="0" hangingPunct="1">
                        <a:defRPr sz="1800" kern="1200">
                          <a:solidFill>
                            <a:schemeClr val="dk1"/>
                          </a:solidFill>
                          <a:latin typeface="Cochin"/>
                          <a:ea typeface="ヒラギノ明朝 ProN W3"/>
                          <a:cs typeface="ヒラギノ明朝 ProN W3"/>
                        </a:defRPr>
                      </a:lvl2pPr>
                      <a:lvl3pPr marL="914400" algn="l" defTabSz="914400" rtl="0" eaLnBrk="1" latinLnBrk="0" hangingPunct="1">
                        <a:defRPr sz="1800" kern="1200">
                          <a:solidFill>
                            <a:schemeClr val="dk1"/>
                          </a:solidFill>
                          <a:latin typeface="Cochin"/>
                          <a:ea typeface="ヒラギノ明朝 ProN W3"/>
                          <a:cs typeface="ヒラギノ明朝 ProN W3"/>
                        </a:defRPr>
                      </a:lvl3pPr>
                      <a:lvl4pPr marL="1371600" algn="l" defTabSz="914400" rtl="0" eaLnBrk="1" latinLnBrk="0" hangingPunct="1">
                        <a:defRPr sz="1800" kern="1200">
                          <a:solidFill>
                            <a:schemeClr val="dk1"/>
                          </a:solidFill>
                          <a:latin typeface="Cochin"/>
                          <a:ea typeface="ヒラギノ明朝 ProN W3"/>
                          <a:cs typeface="ヒラギノ明朝 ProN W3"/>
                        </a:defRPr>
                      </a:lvl4pPr>
                      <a:lvl5pPr marL="1828800" algn="l" defTabSz="914400" rtl="0" eaLnBrk="1" latinLnBrk="0" hangingPunct="1">
                        <a:defRPr sz="1800" kern="1200">
                          <a:solidFill>
                            <a:schemeClr val="dk1"/>
                          </a:solidFill>
                          <a:latin typeface="Cochin"/>
                          <a:ea typeface="ヒラギノ明朝 ProN W3"/>
                          <a:cs typeface="ヒラギノ明朝 ProN W3"/>
                        </a:defRPr>
                      </a:lvl5pPr>
                      <a:lvl6pPr marL="2286000" algn="l" defTabSz="914400" rtl="0" eaLnBrk="1" latinLnBrk="0" hangingPunct="1">
                        <a:defRPr sz="1800" kern="1200">
                          <a:solidFill>
                            <a:schemeClr val="dk1"/>
                          </a:solidFill>
                          <a:latin typeface="Cochin"/>
                          <a:ea typeface="ヒラギノ明朝 ProN W3"/>
                          <a:cs typeface="ヒラギノ明朝 ProN W3"/>
                        </a:defRPr>
                      </a:lvl6pPr>
                      <a:lvl7pPr marL="2743200" algn="l" defTabSz="914400" rtl="0" eaLnBrk="1" latinLnBrk="0" hangingPunct="1">
                        <a:defRPr sz="1800" kern="1200">
                          <a:solidFill>
                            <a:schemeClr val="dk1"/>
                          </a:solidFill>
                          <a:latin typeface="Cochin"/>
                          <a:ea typeface="ヒラギノ明朝 ProN W3"/>
                          <a:cs typeface="ヒラギノ明朝 ProN W3"/>
                        </a:defRPr>
                      </a:lvl7pPr>
                      <a:lvl8pPr marL="3200400" algn="l" defTabSz="914400" rtl="0" eaLnBrk="1" latinLnBrk="0" hangingPunct="1">
                        <a:defRPr sz="1800" kern="1200">
                          <a:solidFill>
                            <a:schemeClr val="dk1"/>
                          </a:solidFill>
                          <a:latin typeface="Cochin"/>
                          <a:ea typeface="ヒラギノ明朝 ProN W3"/>
                          <a:cs typeface="ヒラギノ明朝 ProN W3"/>
                        </a:defRPr>
                      </a:lvl8pPr>
                      <a:lvl9pPr marL="3657600" algn="l" defTabSz="914400" rtl="0" eaLnBrk="1" latinLnBrk="0" hangingPunct="1">
                        <a:defRPr sz="1800" kern="1200">
                          <a:solidFill>
                            <a:schemeClr val="dk1"/>
                          </a:solidFill>
                          <a:latin typeface="Cochin"/>
                          <a:ea typeface="ヒラギノ明朝 ProN W3"/>
                          <a:cs typeface="ヒラギノ明朝 ProN W3"/>
                        </a:defRPr>
                      </a:lvl9pPr>
                    </a:lstStyle>
                    <a:p>
                      <a:pPr algn="ctr" fontAlgn="b"/>
                      <a:r>
                        <a:rPr lang="en-US" sz="2400" u="none" strike="noStrike">
                          <a:solidFill>
                            <a:srgbClr val="7030A0"/>
                          </a:solidFill>
                          <a:effectLst/>
                        </a:rPr>
                        <a:t>11</a:t>
                      </a:r>
                      <a:endParaRPr lang="en-US" sz="2400" b="0" i="0" u="none" strike="noStrike">
                        <a:solidFill>
                          <a:srgbClr val="7030A0"/>
                        </a:solidFill>
                        <a:effectLst/>
                        <a:latin typeface="Arial" panose="020B0604020202020204" pitchFamily="34" charset="0"/>
                      </a:endParaRPr>
                    </a:p>
                  </a:txBody>
                  <a:tcPr marL="7143" marR="7143" marT="7143"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0000">
                        <a:tint val="20000"/>
                      </a:srgbClr>
                    </a:solidFill>
                  </a:tcPr>
                </a:tc>
                <a:tc>
                  <a:txBody>
                    <a:bodyPr/>
                    <a:lstStyle>
                      <a:lvl1pPr marL="0" algn="l" defTabSz="914400" rtl="0" eaLnBrk="1" latinLnBrk="0" hangingPunct="1">
                        <a:defRPr sz="1800" kern="1200">
                          <a:solidFill>
                            <a:schemeClr val="dk1"/>
                          </a:solidFill>
                          <a:latin typeface="Cochin"/>
                          <a:ea typeface="ヒラギノ明朝 ProN W3"/>
                          <a:cs typeface="ヒラギノ明朝 ProN W3"/>
                        </a:defRPr>
                      </a:lvl1pPr>
                      <a:lvl2pPr marL="457200" algn="l" defTabSz="914400" rtl="0" eaLnBrk="1" latinLnBrk="0" hangingPunct="1">
                        <a:defRPr sz="1800" kern="1200">
                          <a:solidFill>
                            <a:schemeClr val="dk1"/>
                          </a:solidFill>
                          <a:latin typeface="Cochin"/>
                          <a:ea typeface="ヒラギノ明朝 ProN W3"/>
                          <a:cs typeface="ヒラギノ明朝 ProN W3"/>
                        </a:defRPr>
                      </a:lvl2pPr>
                      <a:lvl3pPr marL="914400" algn="l" defTabSz="914400" rtl="0" eaLnBrk="1" latinLnBrk="0" hangingPunct="1">
                        <a:defRPr sz="1800" kern="1200">
                          <a:solidFill>
                            <a:schemeClr val="dk1"/>
                          </a:solidFill>
                          <a:latin typeface="Cochin"/>
                          <a:ea typeface="ヒラギノ明朝 ProN W3"/>
                          <a:cs typeface="ヒラギノ明朝 ProN W3"/>
                        </a:defRPr>
                      </a:lvl3pPr>
                      <a:lvl4pPr marL="1371600" algn="l" defTabSz="914400" rtl="0" eaLnBrk="1" latinLnBrk="0" hangingPunct="1">
                        <a:defRPr sz="1800" kern="1200">
                          <a:solidFill>
                            <a:schemeClr val="dk1"/>
                          </a:solidFill>
                          <a:latin typeface="Cochin"/>
                          <a:ea typeface="ヒラギノ明朝 ProN W3"/>
                          <a:cs typeface="ヒラギノ明朝 ProN W3"/>
                        </a:defRPr>
                      </a:lvl4pPr>
                      <a:lvl5pPr marL="1828800" algn="l" defTabSz="914400" rtl="0" eaLnBrk="1" latinLnBrk="0" hangingPunct="1">
                        <a:defRPr sz="1800" kern="1200">
                          <a:solidFill>
                            <a:schemeClr val="dk1"/>
                          </a:solidFill>
                          <a:latin typeface="Cochin"/>
                          <a:ea typeface="ヒラギノ明朝 ProN W3"/>
                          <a:cs typeface="ヒラギノ明朝 ProN W3"/>
                        </a:defRPr>
                      </a:lvl5pPr>
                      <a:lvl6pPr marL="2286000" algn="l" defTabSz="914400" rtl="0" eaLnBrk="1" latinLnBrk="0" hangingPunct="1">
                        <a:defRPr sz="1800" kern="1200">
                          <a:solidFill>
                            <a:schemeClr val="dk1"/>
                          </a:solidFill>
                          <a:latin typeface="Cochin"/>
                          <a:ea typeface="ヒラギノ明朝 ProN W3"/>
                          <a:cs typeface="ヒラギノ明朝 ProN W3"/>
                        </a:defRPr>
                      </a:lvl6pPr>
                      <a:lvl7pPr marL="2743200" algn="l" defTabSz="914400" rtl="0" eaLnBrk="1" latinLnBrk="0" hangingPunct="1">
                        <a:defRPr sz="1800" kern="1200">
                          <a:solidFill>
                            <a:schemeClr val="dk1"/>
                          </a:solidFill>
                          <a:latin typeface="Cochin"/>
                          <a:ea typeface="ヒラギノ明朝 ProN W3"/>
                          <a:cs typeface="ヒラギノ明朝 ProN W3"/>
                        </a:defRPr>
                      </a:lvl7pPr>
                      <a:lvl8pPr marL="3200400" algn="l" defTabSz="914400" rtl="0" eaLnBrk="1" latinLnBrk="0" hangingPunct="1">
                        <a:defRPr sz="1800" kern="1200">
                          <a:solidFill>
                            <a:schemeClr val="dk1"/>
                          </a:solidFill>
                          <a:latin typeface="Cochin"/>
                          <a:ea typeface="ヒラギノ明朝 ProN W3"/>
                          <a:cs typeface="ヒラギノ明朝 ProN W3"/>
                        </a:defRPr>
                      </a:lvl8pPr>
                      <a:lvl9pPr marL="3657600" algn="l" defTabSz="914400" rtl="0" eaLnBrk="1" latinLnBrk="0" hangingPunct="1">
                        <a:defRPr sz="1800" kern="1200">
                          <a:solidFill>
                            <a:schemeClr val="dk1"/>
                          </a:solidFill>
                          <a:latin typeface="Cochin"/>
                          <a:ea typeface="ヒラギノ明朝 ProN W3"/>
                          <a:cs typeface="ヒラギノ明朝 ProN W3"/>
                        </a:defRPr>
                      </a:lvl9pPr>
                    </a:lstStyle>
                    <a:p>
                      <a:pPr algn="ctr" fontAlgn="b"/>
                      <a:r>
                        <a:rPr lang="en-US" sz="2400" b="1" u="none" strike="noStrike" dirty="0">
                          <a:solidFill>
                            <a:srgbClr val="7030A0"/>
                          </a:solidFill>
                          <a:effectLst/>
                          <a:highlight>
                            <a:srgbClr val="FFFF00"/>
                          </a:highlight>
                        </a:rPr>
                        <a:t>Romantic</a:t>
                      </a:r>
                      <a:endParaRPr lang="en-US" sz="2400" b="1" i="0" u="none" strike="noStrike" dirty="0">
                        <a:solidFill>
                          <a:srgbClr val="7030A0"/>
                        </a:solidFill>
                        <a:effectLst/>
                        <a:highlight>
                          <a:srgbClr val="FFFF00"/>
                        </a:highlight>
                        <a:latin typeface="Arial" panose="020B0604020202020204" pitchFamily="34" charset="0"/>
                      </a:endParaRPr>
                    </a:p>
                  </a:txBody>
                  <a:tcPr marL="7143" marR="7143" marT="7143"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0000">
                        <a:tint val="20000"/>
                      </a:srgbClr>
                    </a:solidFill>
                  </a:tcPr>
                </a:tc>
                <a:tc>
                  <a:txBody>
                    <a:bodyPr/>
                    <a:lstStyle>
                      <a:lvl1pPr marL="0" algn="l" defTabSz="914400" rtl="0" eaLnBrk="1" latinLnBrk="0" hangingPunct="1">
                        <a:defRPr sz="1800" kern="1200">
                          <a:solidFill>
                            <a:schemeClr val="dk1"/>
                          </a:solidFill>
                          <a:latin typeface="Cochin"/>
                          <a:ea typeface="ヒラギノ明朝 ProN W3"/>
                          <a:cs typeface="ヒラギノ明朝 ProN W3"/>
                        </a:defRPr>
                      </a:lvl1pPr>
                      <a:lvl2pPr marL="457200" algn="l" defTabSz="914400" rtl="0" eaLnBrk="1" latinLnBrk="0" hangingPunct="1">
                        <a:defRPr sz="1800" kern="1200">
                          <a:solidFill>
                            <a:schemeClr val="dk1"/>
                          </a:solidFill>
                          <a:latin typeface="Cochin"/>
                          <a:ea typeface="ヒラギノ明朝 ProN W3"/>
                          <a:cs typeface="ヒラギノ明朝 ProN W3"/>
                        </a:defRPr>
                      </a:lvl2pPr>
                      <a:lvl3pPr marL="914400" algn="l" defTabSz="914400" rtl="0" eaLnBrk="1" latinLnBrk="0" hangingPunct="1">
                        <a:defRPr sz="1800" kern="1200">
                          <a:solidFill>
                            <a:schemeClr val="dk1"/>
                          </a:solidFill>
                          <a:latin typeface="Cochin"/>
                          <a:ea typeface="ヒラギノ明朝 ProN W3"/>
                          <a:cs typeface="ヒラギノ明朝 ProN W3"/>
                        </a:defRPr>
                      </a:lvl3pPr>
                      <a:lvl4pPr marL="1371600" algn="l" defTabSz="914400" rtl="0" eaLnBrk="1" latinLnBrk="0" hangingPunct="1">
                        <a:defRPr sz="1800" kern="1200">
                          <a:solidFill>
                            <a:schemeClr val="dk1"/>
                          </a:solidFill>
                          <a:latin typeface="Cochin"/>
                          <a:ea typeface="ヒラギノ明朝 ProN W3"/>
                          <a:cs typeface="ヒラギノ明朝 ProN W3"/>
                        </a:defRPr>
                      </a:lvl4pPr>
                      <a:lvl5pPr marL="1828800" algn="l" defTabSz="914400" rtl="0" eaLnBrk="1" latinLnBrk="0" hangingPunct="1">
                        <a:defRPr sz="1800" kern="1200">
                          <a:solidFill>
                            <a:schemeClr val="dk1"/>
                          </a:solidFill>
                          <a:latin typeface="Cochin"/>
                          <a:ea typeface="ヒラギノ明朝 ProN W3"/>
                          <a:cs typeface="ヒラギノ明朝 ProN W3"/>
                        </a:defRPr>
                      </a:lvl5pPr>
                      <a:lvl6pPr marL="2286000" algn="l" defTabSz="914400" rtl="0" eaLnBrk="1" latinLnBrk="0" hangingPunct="1">
                        <a:defRPr sz="1800" kern="1200">
                          <a:solidFill>
                            <a:schemeClr val="dk1"/>
                          </a:solidFill>
                          <a:latin typeface="Cochin"/>
                          <a:ea typeface="ヒラギノ明朝 ProN W3"/>
                          <a:cs typeface="ヒラギノ明朝 ProN W3"/>
                        </a:defRPr>
                      </a:lvl6pPr>
                      <a:lvl7pPr marL="2743200" algn="l" defTabSz="914400" rtl="0" eaLnBrk="1" latinLnBrk="0" hangingPunct="1">
                        <a:defRPr sz="1800" kern="1200">
                          <a:solidFill>
                            <a:schemeClr val="dk1"/>
                          </a:solidFill>
                          <a:latin typeface="Cochin"/>
                          <a:ea typeface="ヒラギノ明朝 ProN W3"/>
                          <a:cs typeface="ヒラギノ明朝 ProN W3"/>
                        </a:defRPr>
                      </a:lvl7pPr>
                      <a:lvl8pPr marL="3200400" algn="l" defTabSz="914400" rtl="0" eaLnBrk="1" latinLnBrk="0" hangingPunct="1">
                        <a:defRPr sz="1800" kern="1200">
                          <a:solidFill>
                            <a:schemeClr val="dk1"/>
                          </a:solidFill>
                          <a:latin typeface="Cochin"/>
                          <a:ea typeface="ヒラギノ明朝 ProN W3"/>
                          <a:cs typeface="ヒラギノ明朝 ProN W3"/>
                        </a:defRPr>
                      </a:lvl8pPr>
                      <a:lvl9pPr marL="3657600" algn="l" defTabSz="914400" rtl="0" eaLnBrk="1" latinLnBrk="0" hangingPunct="1">
                        <a:defRPr sz="1800" kern="1200">
                          <a:solidFill>
                            <a:schemeClr val="dk1"/>
                          </a:solidFill>
                          <a:latin typeface="Cochin"/>
                          <a:ea typeface="ヒラギノ明朝 ProN W3"/>
                          <a:cs typeface="ヒラギノ明朝 ProN W3"/>
                        </a:defRPr>
                      </a:lvl9pPr>
                    </a:lstStyle>
                    <a:p>
                      <a:pPr algn="ctr" fontAlgn="b"/>
                      <a:r>
                        <a:rPr lang="en-US" sz="2400" b="1" u="none" strike="noStrike" dirty="0">
                          <a:solidFill>
                            <a:srgbClr val="7030A0"/>
                          </a:solidFill>
                          <a:effectLst/>
                          <a:highlight>
                            <a:srgbClr val="FFFF00"/>
                          </a:highlight>
                        </a:rPr>
                        <a:t>Time together and intimacy</a:t>
                      </a:r>
                      <a:endParaRPr lang="en-US" sz="2400" b="1" i="0" u="none" strike="noStrike" dirty="0">
                        <a:solidFill>
                          <a:srgbClr val="7030A0"/>
                        </a:solidFill>
                        <a:effectLst/>
                        <a:highlight>
                          <a:srgbClr val="FFFF00"/>
                        </a:highlight>
                        <a:latin typeface="Arial" panose="020B0604020202020204" pitchFamily="34" charset="0"/>
                      </a:endParaRPr>
                    </a:p>
                  </a:txBody>
                  <a:tcPr marL="7143" marR="7143" marT="7143"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0000">
                        <a:tint val="20000"/>
                      </a:srgbClr>
                    </a:solidFill>
                  </a:tcPr>
                </a:tc>
                <a:extLst>
                  <a:ext uri="{0D108BD9-81ED-4DB2-BD59-A6C34878D82A}">
                    <a16:rowId xmlns:a16="http://schemas.microsoft.com/office/drawing/2014/main" val="2944435183"/>
                  </a:ext>
                </a:extLst>
              </a:tr>
              <a:tr h="528109">
                <a:tc>
                  <a:txBody>
                    <a:bodyPr/>
                    <a:lstStyle>
                      <a:lvl1pPr marL="0" algn="l" defTabSz="914400" rtl="0" eaLnBrk="1" latinLnBrk="0" hangingPunct="1">
                        <a:defRPr sz="1800" kern="1200">
                          <a:solidFill>
                            <a:schemeClr val="dk1"/>
                          </a:solidFill>
                          <a:latin typeface="Cochin"/>
                          <a:ea typeface="ヒラギノ明朝 ProN W3"/>
                          <a:cs typeface="ヒラギノ明朝 ProN W3"/>
                        </a:defRPr>
                      </a:lvl1pPr>
                      <a:lvl2pPr marL="457200" algn="l" defTabSz="914400" rtl="0" eaLnBrk="1" latinLnBrk="0" hangingPunct="1">
                        <a:defRPr sz="1800" kern="1200">
                          <a:solidFill>
                            <a:schemeClr val="dk1"/>
                          </a:solidFill>
                          <a:latin typeface="Cochin"/>
                          <a:ea typeface="ヒラギノ明朝 ProN W3"/>
                          <a:cs typeface="ヒラギノ明朝 ProN W3"/>
                        </a:defRPr>
                      </a:lvl2pPr>
                      <a:lvl3pPr marL="914400" algn="l" defTabSz="914400" rtl="0" eaLnBrk="1" latinLnBrk="0" hangingPunct="1">
                        <a:defRPr sz="1800" kern="1200">
                          <a:solidFill>
                            <a:schemeClr val="dk1"/>
                          </a:solidFill>
                          <a:latin typeface="Cochin"/>
                          <a:ea typeface="ヒラギノ明朝 ProN W3"/>
                          <a:cs typeface="ヒラギノ明朝 ProN W3"/>
                        </a:defRPr>
                      </a:lvl3pPr>
                      <a:lvl4pPr marL="1371600" algn="l" defTabSz="914400" rtl="0" eaLnBrk="1" latinLnBrk="0" hangingPunct="1">
                        <a:defRPr sz="1800" kern="1200">
                          <a:solidFill>
                            <a:schemeClr val="dk1"/>
                          </a:solidFill>
                          <a:latin typeface="Cochin"/>
                          <a:ea typeface="ヒラギノ明朝 ProN W3"/>
                          <a:cs typeface="ヒラギノ明朝 ProN W3"/>
                        </a:defRPr>
                      </a:lvl4pPr>
                      <a:lvl5pPr marL="1828800" algn="l" defTabSz="914400" rtl="0" eaLnBrk="1" latinLnBrk="0" hangingPunct="1">
                        <a:defRPr sz="1800" kern="1200">
                          <a:solidFill>
                            <a:schemeClr val="dk1"/>
                          </a:solidFill>
                          <a:latin typeface="Cochin"/>
                          <a:ea typeface="ヒラギノ明朝 ProN W3"/>
                          <a:cs typeface="ヒラギノ明朝 ProN W3"/>
                        </a:defRPr>
                      </a:lvl5pPr>
                      <a:lvl6pPr marL="2286000" algn="l" defTabSz="914400" rtl="0" eaLnBrk="1" latinLnBrk="0" hangingPunct="1">
                        <a:defRPr sz="1800" kern="1200">
                          <a:solidFill>
                            <a:schemeClr val="dk1"/>
                          </a:solidFill>
                          <a:latin typeface="Cochin"/>
                          <a:ea typeface="ヒラギノ明朝 ProN W3"/>
                          <a:cs typeface="ヒラギノ明朝 ProN W3"/>
                        </a:defRPr>
                      </a:lvl6pPr>
                      <a:lvl7pPr marL="2743200" algn="l" defTabSz="914400" rtl="0" eaLnBrk="1" latinLnBrk="0" hangingPunct="1">
                        <a:defRPr sz="1800" kern="1200">
                          <a:solidFill>
                            <a:schemeClr val="dk1"/>
                          </a:solidFill>
                          <a:latin typeface="Cochin"/>
                          <a:ea typeface="ヒラギノ明朝 ProN W3"/>
                          <a:cs typeface="ヒラギノ明朝 ProN W3"/>
                        </a:defRPr>
                      </a:lvl7pPr>
                      <a:lvl8pPr marL="3200400" algn="l" defTabSz="914400" rtl="0" eaLnBrk="1" latinLnBrk="0" hangingPunct="1">
                        <a:defRPr sz="1800" kern="1200">
                          <a:solidFill>
                            <a:schemeClr val="dk1"/>
                          </a:solidFill>
                          <a:latin typeface="Cochin"/>
                          <a:ea typeface="ヒラギノ明朝 ProN W3"/>
                          <a:cs typeface="ヒラギノ明朝 ProN W3"/>
                        </a:defRPr>
                      </a:lvl8pPr>
                      <a:lvl9pPr marL="3657600" algn="l" defTabSz="914400" rtl="0" eaLnBrk="1" latinLnBrk="0" hangingPunct="1">
                        <a:defRPr sz="1800" kern="1200">
                          <a:solidFill>
                            <a:schemeClr val="dk1"/>
                          </a:solidFill>
                          <a:latin typeface="Cochin"/>
                          <a:ea typeface="ヒラギノ明朝 ProN W3"/>
                          <a:cs typeface="ヒラギノ明朝 ProN W3"/>
                        </a:defRPr>
                      </a:lvl9pPr>
                    </a:lstStyle>
                    <a:p>
                      <a:pPr algn="ctr" fontAlgn="b"/>
                      <a:r>
                        <a:rPr lang="en-US" sz="2400" u="none" strike="noStrike">
                          <a:solidFill>
                            <a:srgbClr val="7030A0"/>
                          </a:solidFill>
                          <a:effectLst/>
                        </a:rPr>
                        <a:t>12</a:t>
                      </a:r>
                      <a:endParaRPr lang="en-US" sz="2400" b="0" i="0" u="none" strike="noStrike">
                        <a:solidFill>
                          <a:srgbClr val="7030A0"/>
                        </a:solidFill>
                        <a:effectLst/>
                        <a:latin typeface="Arial" panose="020B0604020202020204" pitchFamily="34" charset="0"/>
                      </a:endParaRPr>
                    </a:p>
                  </a:txBody>
                  <a:tcPr marL="7143" marR="7143" marT="7143"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0000">
                        <a:tint val="20000"/>
                      </a:srgbClr>
                    </a:solidFill>
                  </a:tcPr>
                </a:tc>
                <a:tc>
                  <a:txBody>
                    <a:bodyPr/>
                    <a:lstStyle>
                      <a:lvl1pPr marL="0" algn="l" defTabSz="914400" rtl="0" eaLnBrk="1" latinLnBrk="0" hangingPunct="1">
                        <a:defRPr sz="1800" kern="1200">
                          <a:solidFill>
                            <a:schemeClr val="dk1"/>
                          </a:solidFill>
                          <a:latin typeface="Cochin"/>
                          <a:ea typeface="ヒラギノ明朝 ProN W3"/>
                          <a:cs typeface="ヒラギノ明朝 ProN W3"/>
                        </a:defRPr>
                      </a:lvl1pPr>
                      <a:lvl2pPr marL="457200" algn="l" defTabSz="914400" rtl="0" eaLnBrk="1" latinLnBrk="0" hangingPunct="1">
                        <a:defRPr sz="1800" kern="1200">
                          <a:solidFill>
                            <a:schemeClr val="dk1"/>
                          </a:solidFill>
                          <a:latin typeface="Cochin"/>
                          <a:ea typeface="ヒラギノ明朝 ProN W3"/>
                          <a:cs typeface="ヒラギノ明朝 ProN W3"/>
                        </a:defRPr>
                      </a:lvl2pPr>
                      <a:lvl3pPr marL="914400" algn="l" defTabSz="914400" rtl="0" eaLnBrk="1" latinLnBrk="0" hangingPunct="1">
                        <a:defRPr sz="1800" kern="1200">
                          <a:solidFill>
                            <a:schemeClr val="dk1"/>
                          </a:solidFill>
                          <a:latin typeface="Cochin"/>
                          <a:ea typeface="ヒラギノ明朝 ProN W3"/>
                          <a:cs typeface="ヒラギノ明朝 ProN W3"/>
                        </a:defRPr>
                      </a:lvl3pPr>
                      <a:lvl4pPr marL="1371600" algn="l" defTabSz="914400" rtl="0" eaLnBrk="1" latinLnBrk="0" hangingPunct="1">
                        <a:defRPr sz="1800" kern="1200">
                          <a:solidFill>
                            <a:schemeClr val="dk1"/>
                          </a:solidFill>
                          <a:latin typeface="Cochin"/>
                          <a:ea typeface="ヒラギノ明朝 ProN W3"/>
                          <a:cs typeface="ヒラギノ明朝 ProN W3"/>
                        </a:defRPr>
                      </a:lvl4pPr>
                      <a:lvl5pPr marL="1828800" algn="l" defTabSz="914400" rtl="0" eaLnBrk="1" latinLnBrk="0" hangingPunct="1">
                        <a:defRPr sz="1800" kern="1200">
                          <a:solidFill>
                            <a:schemeClr val="dk1"/>
                          </a:solidFill>
                          <a:latin typeface="Cochin"/>
                          <a:ea typeface="ヒラギノ明朝 ProN W3"/>
                          <a:cs typeface="ヒラギノ明朝 ProN W3"/>
                        </a:defRPr>
                      </a:lvl5pPr>
                      <a:lvl6pPr marL="2286000" algn="l" defTabSz="914400" rtl="0" eaLnBrk="1" latinLnBrk="0" hangingPunct="1">
                        <a:defRPr sz="1800" kern="1200">
                          <a:solidFill>
                            <a:schemeClr val="dk1"/>
                          </a:solidFill>
                          <a:latin typeface="Cochin"/>
                          <a:ea typeface="ヒラギノ明朝 ProN W3"/>
                          <a:cs typeface="ヒラギノ明朝 ProN W3"/>
                        </a:defRPr>
                      </a:lvl6pPr>
                      <a:lvl7pPr marL="2743200" algn="l" defTabSz="914400" rtl="0" eaLnBrk="1" latinLnBrk="0" hangingPunct="1">
                        <a:defRPr sz="1800" kern="1200">
                          <a:solidFill>
                            <a:schemeClr val="dk1"/>
                          </a:solidFill>
                          <a:latin typeface="Cochin"/>
                          <a:ea typeface="ヒラギノ明朝 ProN W3"/>
                          <a:cs typeface="ヒラギノ明朝 ProN W3"/>
                        </a:defRPr>
                      </a:lvl7pPr>
                      <a:lvl8pPr marL="3200400" algn="l" defTabSz="914400" rtl="0" eaLnBrk="1" latinLnBrk="0" hangingPunct="1">
                        <a:defRPr sz="1800" kern="1200">
                          <a:solidFill>
                            <a:schemeClr val="dk1"/>
                          </a:solidFill>
                          <a:latin typeface="Cochin"/>
                          <a:ea typeface="ヒラギノ明朝 ProN W3"/>
                          <a:cs typeface="ヒラギノ明朝 ProN W3"/>
                        </a:defRPr>
                      </a:lvl8pPr>
                      <a:lvl9pPr marL="3657600" algn="l" defTabSz="914400" rtl="0" eaLnBrk="1" latinLnBrk="0" hangingPunct="1">
                        <a:defRPr sz="1800" kern="1200">
                          <a:solidFill>
                            <a:schemeClr val="dk1"/>
                          </a:solidFill>
                          <a:latin typeface="Cochin"/>
                          <a:ea typeface="ヒラギノ明朝 ProN W3"/>
                          <a:cs typeface="ヒラギノ明朝 ProN W3"/>
                        </a:defRPr>
                      </a:lvl9pPr>
                    </a:lstStyle>
                    <a:p>
                      <a:pPr algn="ctr" fontAlgn="b"/>
                      <a:r>
                        <a:rPr lang="en-US" sz="2400" b="1" u="none" strike="noStrike">
                          <a:solidFill>
                            <a:srgbClr val="7030A0"/>
                          </a:solidFill>
                          <a:effectLst/>
                        </a:rPr>
                        <a:t>Selfless</a:t>
                      </a:r>
                      <a:endParaRPr lang="en-US" sz="2400" b="1" i="0" u="none" strike="noStrike">
                        <a:solidFill>
                          <a:srgbClr val="7030A0"/>
                        </a:solidFill>
                        <a:effectLst/>
                        <a:latin typeface="Arial" panose="020B0604020202020204" pitchFamily="34" charset="0"/>
                      </a:endParaRPr>
                    </a:p>
                  </a:txBody>
                  <a:tcPr marL="7143" marR="7143" marT="7143"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0000">
                        <a:tint val="20000"/>
                      </a:srgbClr>
                    </a:solidFill>
                  </a:tcPr>
                </a:tc>
                <a:tc>
                  <a:txBody>
                    <a:bodyPr/>
                    <a:lstStyle>
                      <a:lvl1pPr marL="0" algn="l" defTabSz="914400" rtl="0" eaLnBrk="1" latinLnBrk="0" hangingPunct="1">
                        <a:defRPr sz="1800" kern="1200">
                          <a:solidFill>
                            <a:schemeClr val="dk1"/>
                          </a:solidFill>
                          <a:latin typeface="Cochin"/>
                          <a:ea typeface="ヒラギノ明朝 ProN W3"/>
                          <a:cs typeface="ヒラギノ明朝 ProN W3"/>
                        </a:defRPr>
                      </a:lvl1pPr>
                      <a:lvl2pPr marL="457200" algn="l" defTabSz="914400" rtl="0" eaLnBrk="1" latinLnBrk="0" hangingPunct="1">
                        <a:defRPr sz="1800" kern="1200">
                          <a:solidFill>
                            <a:schemeClr val="dk1"/>
                          </a:solidFill>
                          <a:latin typeface="Cochin"/>
                          <a:ea typeface="ヒラギノ明朝 ProN W3"/>
                          <a:cs typeface="ヒラギノ明朝 ProN W3"/>
                        </a:defRPr>
                      </a:lvl2pPr>
                      <a:lvl3pPr marL="914400" algn="l" defTabSz="914400" rtl="0" eaLnBrk="1" latinLnBrk="0" hangingPunct="1">
                        <a:defRPr sz="1800" kern="1200">
                          <a:solidFill>
                            <a:schemeClr val="dk1"/>
                          </a:solidFill>
                          <a:latin typeface="Cochin"/>
                          <a:ea typeface="ヒラギノ明朝 ProN W3"/>
                          <a:cs typeface="ヒラギノ明朝 ProN W3"/>
                        </a:defRPr>
                      </a:lvl3pPr>
                      <a:lvl4pPr marL="1371600" algn="l" defTabSz="914400" rtl="0" eaLnBrk="1" latinLnBrk="0" hangingPunct="1">
                        <a:defRPr sz="1800" kern="1200">
                          <a:solidFill>
                            <a:schemeClr val="dk1"/>
                          </a:solidFill>
                          <a:latin typeface="Cochin"/>
                          <a:ea typeface="ヒラギノ明朝 ProN W3"/>
                          <a:cs typeface="ヒラギノ明朝 ProN W3"/>
                        </a:defRPr>
                      </a:lvl4pPr>
                      <a:lvl5pPr marL="1828800" algn="l" defTabSz="914400" rtl="0" eaLnBrk="1" latinLnBrk="0" hangingPunct="1">
                        <a:defRPr sz="1800" kern="1200">
                          <a:solidFill>
                            <a:schemeClr val="dk1"/>
                          </a:solidFill>
                          <a:latin typeface="Cochin"/>
                          <a:ea typeface="ヒラギノ明朝 ProN W3"/>
                          <a:cs typeface="ヒラギノ明朝 ProN W3"/>
                        </a:defRPr>
                      </a:lvl5pPr>
                      <a:lvl6pPr marL="2286000" algn="l" defTabSz="914400" rtl="0" eaLnBrk="1" latinLnBrk="0" hangingPunct="1">
                        <a:defRPr sz="1800" kern="1200">
                          <a:solidFill>
                            <a:schemeClr val="dk1"/>
                          </a:solidFill>
                          <a:latin typeface="Cochin"/>
                          <a:ea typeface="ヒラギノ明朝 ProN W3"/>
                          <a:cs typeface="ヒラギノ明朝 ProN W3"/>
                        </a:defRPr>
                      </a:lvl6pPr>
                      <a:lvl7pPr marL="2743200" algn="l" defTabSz="914400" rtl="0" eaLnBrk="1" latinLnBrk="0" hangingPunct="1">
                        <a:defRPr sz="1800" kern="1200">
                          <a:solidFill>
                            <a:schemeClr val="dk1"/>
                          </a:solidFill>
                          <a:latin typeface="Cochin"/>
                          <a:ea typeface="ヒラギノ明朝 ProN W3"/>
                          <a:cs typeface="ヒラギノ明朝 ProN W3"/>
                        </a:defRPr>
                      </a:lvl7pPr>
                      <a:lvl8pPr marL="3200400" algn="l" defTabSz="914400" rtl="0" eaLnBrk="1" latinLnBrk="0" hangingPunct="1">
                        <a:defRPr sz="1800" kern="1200">
                          <a:solidFill>
                            <a:schemeClr val="dk1"/>
                          </a:solidFill>
                          <a:latin typeface="Cochin"/>
                          <a:ea typeface="ヒラギノ明朝 ProN W3"/>
                          <a:cs typeface="ヒラギノ明朝 ProN W3"/>
                        </a:defRPr>
                      </a:lvl8pPr>
                      <a:lvl9pPr marL="3657600" algn="l" defTabSz="914400" rtl="0" eaLnBrk="1" latinLnBrk="0" hangingPunct="1">
                        <a:defRPr sz="1800" kern="1200">
                          <a:solidFill>
                            <a:schemeClr val="dk1"/>
                          </a:solidFill>
                          <a:latin typeface="Cochin"/>
                          <a:ea typeface="ヒラギノ明朝 ProN W3"/>
                          <a:cs typeface="ヒラギノ明朝 ProN W3"/>
                        </a:defRPr>
                      </a:lvl9pPr>
                    </a:lstStyle>
                    <a:p>
                      <a:pPr algn="ctr" fontAlgn="b"/>
                      <a:r>
                        <a:rPr lang="en-US" sz="2400" b="1" u="none" strike="noStrike" dirty="0">
                          <a:solidFill>
                            <a:srgbClr val="7030A0"/>
                          </a:solidFill>
                          <a:effectLst/>
                        </a:rPr>
                        <a:t>Putting family first</a:t>
                      </a:r>
                      <a:endParaRPr lang="en-US" sz="2400" b="1" i="0" u="none" strike="noStrike" dirty="0">
                        <a:solidFill>
                          <a:srgbClr val="7030A0"/>
                        </a:solidFill>
                        <a:effectLst/>
                        <a:latin typeface="Arial" panose="020B0604020202020204" pitchFamily="34" charset="0"/>
                      </a:endParaRPr>
                    </a:p>
                  </a:txBody>
                  <a:tcPr marL="7143" marR="7143" marT="7143"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0000">
                        <a:tint val="20000"/>
                      </a:srgbClr>
                    </a:solidFill>
                  </a:tcPr>
                </a:tc>
                <a:extLst>
                  <a:ext uri="{0D108BD9-81ED-4DB2-BD59-A6C34878D82A}">
                    <a16:rowId xmlns:a16="http://schemas.microsoft.com/office/drawing/2014/main" val="2695790718"/>
                  </a:ext>
                </a:extLst>
              </a:tr>
            </a:tbl>
          </a:graphicData>
        </a:graphic>
      </p:graphicFrame>
    </p:spTree>
    <p:extLst>
      <p:ext uri="{BB962C8B-B14F-4D97-AF65-F5344CB8AC3E}">
        <p14:creationId xmlns:p14="http://schemas.microsoft.com/office/powerpoint/2010/main" val="3820627009"/>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E1437D1E-304F-A89E-C701-CB4F698CD466}"/>
              </a:ext>
            </a:extLst>
          </p:cNvPr>
          <p:cNvGraphicFramePr>
            <a:graphicFrameLocks noGrp="1"/>
          </p:cNvGraphicFramePr>
          <p:nvPr>
            <p:extLst>
              <p:ext uri="{D42A27DB-BD31-4B8C-83A1-F6EECF244321}">
                <p14:modId xmlns:p14="http://schemas.microsoft.com/office/powerpoint/2010/main" val="3709279418"/>
              </p:ext>
            </p:extLst>
          </p:nvPr>
        </p:nvGraphicFramePr>
        <p:xfrm>
          <a:off x="1473200" y="1264171"/>
          <a:ext cx="10056813" cy="6893091"/>
        </p:xfrm>
        <a:graphic>
          <a:graphicData uri="http://schemas.openxmlformats.org/drawingml/2006/table">
            <a:tbl>
              <a:tblPr/>
              <a:tblGrid>
                <a:gridCol w="1253836">
                  <a:extLst>
                    <a:ext uri="{9D8B030D-6E8A-4147-A177-3AD203B41FA5}">
                      <a16:colId xmlns:a16="http://schemas.microsoft.com/office/drawing/2014/main" val="4200601663"/>
                    </a:ext>
                  </a:extLst>
                </a:gridCol>
                <a:gridCol w="3526415">
                  <a:extLst>
                    <a:ext uri="{9D8B030D-6E8A-4147-A177-3AD203B41FA5}">
                      <a16:colId xmlns:a16="http://schemas.microsoft.com/office/drawing/2014/main" val="1589918743"/>
                    </a:ext>
                  </a:extLst>
                </a:gridCol>
                <a:gridCol w="5276562">
                  <a:extLst>
                    <a:ext uri="{9D8B030D-6E8A-4147-A177-3AD203B41FA5}">
                      <a16:colId xmlns:a16="http://schemas.microsoft.com/office/drawing/2014/main" val="705592311"/>
                    </a:ext>
                  </a:extLst>
                </a:gridCol>
              </a:tblGrid>
              <a:tr h="528109">
                <a:tc>
                  <a:txBody>
                    <a:bodyPr/>
                    <a:lstStyle>
                      <a:lvl1pPr marL="0" algn="l" defTabSz="914400" rtl="0" eaLnBrk="1" latinLnBrk="0" hangingPunct="1">
                        <a:defRPr sz="1800" kern="1200">
                          <a:solidFill>
                            <a:schemeClr val="dk1"/>
                          </a:solidFill>
                          <a:latin typeface="Cochin"/>
                          <a:ea typeface="ヒラギノ明朝 ProN W3"/>
                          <a:cs typeface="ヒラギノ明朝 ProN W3"/>
                        </a:defRPr>
                      </a:lvl1pPr>
                      <a:lvl2pPr marL="457200" algn="l" defTabSz="914400" rtl="0" eaLnBrk="1" latinLnBrk="0" hangingPunct="1">
                        <a:defRPr sz="1800" kern="1200">
                          <a:solidFill>
                            <a:schemeClr val="dk1"/>
                          </a:solidFill>
                          <a:latin typeface="Cochin"/>
                          <a:ea typeface="ヒラギノ明朝 ProN W3"/>
                          <a:cs typeface="ヒラギノ明朝 ProN W3"/>
                        </a:defRPr>
                      </a:lvl2pPr>
                      <a:lvl3pPr marL="914400" algn="l" defTabSz="914400" rtl="0" eaLnBrk="1" latinLnBrk="0" hangingPunct="1">
                        <a:defRPr sz="1800" kern="1200">
                          <a:solidFill>
                            <a:schemeClr val="dk1"/>
                          </a:solidFill>
                          <a:latin typeface="Cochin"/>
                          <a:ea typeface="ヒラギノ明朝 ProN W3"/>
                          <a:cs typeface="ヒラギノ明朝 ProN W3"/>
                        </a:defRPr>
                      </a:lvl3pPr>
                      <a:lvl4pPr marL="1371600" algn="l" defTabSz="914400" rtl="0" eaLnBrk="1" latinLnBrk="0" hangingPunct="1">
                        <a:defRPr sz="1800" kern="1200">
                          <a:solidFill>
                            <a:schemeClr val="dk1"/>
                          </a:solidFill>
                          <a:latin typeface="Cochin"/>
                          <a:ea typeface="ヒラギノ明朝 ProN W3"/>
                          <a:cs typeface="ヒラギノ明朝 ProN W3"/>
                        </a:defRPr>
                      </a:lvl4pPr>
                      <a:lvl5pPr marL="1828800" algn="l" defTabSz="914400" rtl="0" eaLnBrk="1" latinLnBrk="0" hangingPunct="1">
                        <a:defRPr sz="1800" kern="1200">
                          <a:solidFill>
                            <a:schemeClr val="dk1"/>
                          </a:solidFill>
                          <a:latin typeface="Cochin"/>
                          <a:ea typeface="ヒラギノ明朝 ProN W3"/>
                          <a:cs typeface="ヒラギノ明朝 ProN W3"/>
                        </a:defRPr>
                      </a:lvl5pPr>
                      <a:lvl6pPr marL="2286000" algn="l" defTabSz="914400" rtl="0" eaLnBrk="1" latinLnBrk="0" hangingPunct="1">
                        <a:defRPr sz="1800" kern="1200">
                          <a:solidFill>
                            <a:schemeClr val="dk1"/>
                          </a:solidFill>
                          <a:latin typeface="Cochin"/>
                          <a:ea typeface="ヒラギノ明朝 ProN W3"/>
                          <a:cs typeface="ヒラギノ明朝 ProN W3"/>
                        </a:defRPr>
                      </a:lvl6pPr>
                      <a:lvl7pPr marL="2743200" algn="l" defTabSz="914400" rtl="0" eaLnBrk="1" latinLnBrk="0" hangingPunct="1">
                        <a:defRPr sz="1800" kern="1200">
                          <a:solidFill>
                            <a:schemeClr val="dk1"/>
                          </a:solidFill>
                          <a:latin typeface="Cochin"/>
                          <a:ea typeface="ヒラギノ明朝 ProN W3"/>
                          <a:cs typeface="ヒラギノ明朝 ProN W3"/>
                        </a:defRPr>
                      </a:lvl7pPr>
                      <a:lvl8pPr marL="3200400" algn="l" defTabSz="914400" rtl="0" eaLnBrk="1" latinLnBrk="0" hangingPunct="1">
                        <a:defRPr sz="1800" kern="1200">
                          <a:solidFill>
                            <a:schemeClr val="dk1"/>
                          </a:solidFill>
                          <a:latin typeface="Cochin"/>
                          <a:ea typeface="ヒラギノ明朝 ProN W3"/>
                          <a:cs typeface="ヒラギノ明朝 ProN W3"/>
                        </a:defRPr>
                      </a:lvl8pPr>
                      <a:lvl9pPr marL="3657600" algn="l" defTabSz="914400" rtl="0" eaLnBrk="1" latinLnBrk="0" hangingPunct="1">
                        <a:defRPr sz="1800" kern="1200">
                          <a:solidFill>
                            <a:schemeClr val="dk1"/>
                          </a:solidFill>
                          <a:latin typeface="Cochin"/>
                          <a:ea typeface="ヒラギノ明朝 ProN W3"/>
                          <a:cs typeface="ヒラギノ明朝 ProN W3"/>
                        </a:defRPr>
                      </a:lvl9pPr>
                    </a:lstStyle>
                    <a:p>
                      <a:pPr algn="ctr" fontAlgn="b"/>
                      <a:r>
                        <a:rPr lang="en-US" sz="3600" b="1" u="none" strike="noStrike" dirty="0">
                          <a:solidFill>
                            <a:srgbClr val="7030A0"/>
                          </a:solidFill>
                          <a:effectLst/>
                        </a:rPr>
                        <a:t>Rank</a:t>
                      </a:r>
                      <a:endParaRPr lang="en-US" sz="3600" b="1" i="0" u="none" strike="noStrike" dirty="0">
                        <a:solidFill>
                          <a:srgbClr val="7030A0"/>
                        </a:solidFill>
                        <a:effectLst/>
                        <a:latin typeface="Arial" panose="020B0604020202020204" pitchFamily="34" charset="0"/>
                      </a:endParaRPr>
                    </a:p>
                  </a:txBody>
                  <a:tcPr marL="7143" marR="7143" marT="7143"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0000">
                        <a:tint val="20000"/>
                      </a:srgbClr>
                    </a:solidFill>
                  </a:tcPr>
                </a:tc>
                <a:tc>
                  <a:txBody>
                    <a:bodyPr/>
                    <a:lstStyle>
                      <a:lvl1pPr marL="0" algn="l" defTabSz="914400" rtl="0" eaLnBrk="1" latinLnBrk="0" hangingPunct="1">
                        <a:defRPr sz="1800" kern="1200">
                          <a:solidFill>
                            <a:schemeClr val="dk1"/>
                          </a:solidFill>
                          <a:latin typeface="Cochin"/>
                          <a:ea typeface="ヒラギノ明朝 ProN W3"/>
                          <a:cs typeface="ヒラギノ明朝 ProN W3"/>
                        </a:defRPr>
                      </a:lvl1pPr>
                      <a:lvl2pPr marL="457200" algn="l" defTabSz="914400" rtl="0" eaLnBrk="1" latinLnBrk="0" hangingPunct="1">
                        <a:defRPr sz="1800" kern="1200">
                          <a:solidFill>
                            <a:schemeClr val="dk1"/>
                          </a:solidFill>
                          <a:latin typeface="Cochin"/>
                          <a:ea typeface="ヒラギノ明朝 ProN W3"/>
                          <a:cs typeface="ヒラギノ明朝 ProN W3"/>
                        </a:defRPr>
                      </a:lvl2pPr>
                      <a:lvl3pPr marL="914400" algn="l" defTabSz="914400" rtl="0" eaLnBrk="1" latinLnBrk="0" hangingPunct="1">
                        <a:defRPr sz="1800" kern="1200">
                          <a:solidFill>
                            <a:schemeClr val="dk1"/>
                          </a:solidFill>
                          <a:latin typeface="Cochin"/>
                          <a:ea typeface="ヒラギノ明朝 ProN W3"/>
                          <a:cs typeface="ヒラギノ明朝 ProN W3"/>
                        </a:defRPr>
                      </a:lvl3pPr>
                      <a:lvl4pPr marL="1371600" algn="l" defTabSz="914400" rtl="0" eaLnBrk="1" latinLnBrk="0" hangingPunct="1">
                        <a:defRPr sz="1800" kern="1200">
                          <a:solidFill>
                            <a:schemeClr val="dk1"/>
                          </a:solidFill>
                          <a:latin typeface="Cochin"/>
                          <a:ea typeface="ヒラギノ明朝 ProN W3"/>
                          <a:cs typeface="ヒラギノ明朝 ProN W3"/>
                        </a:defRPr>
                      </a:lvl4pPr>
                      <a:lvl5pPr marL="1828800" algn="l" defTabSz="914400" rtl="0" eaLnBrk="1" latinLnBrk="0" hangingPunct="1">
                        <a:defRPr sz="1800" kern="1200">
                          <a:solidFill>
                            <a:schemeClr val="dk1"/>
                          </a:solidFill>
                          <a:latin typeface="Cochin"/>
                          <a:ea typeface="ヒラギノ明朝 ProN W3"/>
                          <a:cs typeface="ヒラギノ明朝 ProN W3"/>
                        </a:defRPr>
                      </a:lvl5pPr>
                      <a:lvl6pPr marL="2286000" algn="l" defTabSz="914400" rtl="0" eaLnBrk="1" latinLnBrk="0" hangingPunct="1">
                        <a:defRPr sz="1800" kern="1200">
                          <a:solidFill>
                            <a:schemeClr val="dk1"/>
                          </a:solidFill>
                          <a:latin typeface="Cochin"/>
                          <a:ea typeface="ヒラギノ明朝 ProN W3"/>
                          <a:cs typeface="ヒラギノ明朝 ProN W3"/>
                        </a:defRPr>
                      </a:lvl6pPr>
                      <a:lvl7pPr marL="2743200" algn="l" defTabSz="914400" rtl="0" eaLnBrk="1" latinLnBrk="0" hangingPunct="1">
                        <a:defRPr sz="1800" kern="1200">
                          <a:solidFill>
                            <a:schemeClr val="dk1"/>
                          </a:solidFill>
                          <a:latin typeface="Cochin"/>
                          <a:ea typeface="ヒラギノ明朝 ProN W3"/>
                          <a:cs typeface="ヒラギノ明朝 ProN W3"/>
                        </a:defRPr>
                      </a:lvl7pPr>
                      <a:lvl8pPr marL="3200400" algn="l" defTabSz="914400" rtl="0" eaLnBrk="1" latinLnBrk="0" hangingPunct="1">
                        <a:defRPr sz="1800" kern="1200">
                          <a:solidFill>
                            <a:schemeClr val="dk1"/>
                          </a:solidFill>
                          <a:latin typeface="Cochin"/>
                          <a:ea typeface="ヒラギノ明朝 ProN W3"/>
                          <a:cs typeface="ヒラギノ明朝 ProN W3"/>
                        </a:defRPr>
                      </a:lvl8pPr>
                      <a:lvl9pPr marL="3657600" algn="l" defTabSz="914400" rtl="0" eaLnBrk="1" latinLnBrk="0" hangingPunct="1">
                        <a:defRPr sz="1800" kern="1200">
                          <a:solidFill>
                            <a:schemeClr val="dk1"/>
                          </a:solidFill>
                          <a:latin typeface="Cochin"/>
                          <a:ea typeface="ヒラギノ明朝 ProN W3"/>
                          <a:cs typeface="ヒラギノ明朝 ProN W3"/>
                        </a:defRPr>
                      </a:lvl9pPr>
                    </a:lstStyle>
                    <a:p>
                      <a:pPr algn="ctr" fontAlgn="b"/>
                      <a:r>
                        <a:rPr lang="en-US" sz="3600" b="1" u="none" strike="noStrike" dirty="0">
                          <a:solidFill>
                            <a:srgbClr val="7030A0"/>
                          </a:solidFill>
                          <a:effectLst/>
                        </a:rPr>
                        <a:t>Attribute</a:t>
                      </a:r>
                      <a:endParaRPr lang="en-US" sz="3600" b="1" i="0" u="none" strike="noStrike" dirty="0">
                        <a:solidFill>
                          <a:srgbClr val="7030A0"/>
                        </a:solidFill>
                        <a:effectLst/>
                        <a:latin typeface="Arial" panose="020B0604020202020204" pitchFamily="34" charset="0"/>
                      </a:endParaRPr>
                    </a:p>
                  </a:txBody>
                  <a:tcPr marL="7143" marR="7143" marT="7143"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0000">
                        <a:tint val="20000"/>
                      </a:srgbClr>
                    </a:solidFill>
                  </a:tcPr>
                </a:tc>
                <a:tc>
                  <a:txBody>
                    <a:bodyPr/>
                    <a:lstStyle>
                      <a:lvl1pPr marL="0" algn="l" defTabSz="914400" rtl="0" eaLnBrk="1" latinLnBrk="0" hangingPunct="1">
                        <a:defRPr sz="1800" kern="1200">
                          <a:solidFill>
                            <a:schemeClr val="dk1"/>
                          </a:solidFill>
                          <a:latin typeface="Cochin"/>
                          <a:ea typeface="ヒラギノ明朝 ProN W3"/>
                          <a:cs typeface="ヒラギノ明朝 ProN W3"/>
                        </a:defRPr>
                      </a:lvl1pPr>
                      <a:lvl2pPr marL="457200" algn="l" defTabSz="914400" rtl="0" eaLnBrk="1" latinLnBrk="0" hangingPunct="1">
                        <a:defRPr sz="1800" kern="1200">
                          <a:solidFill>
                            <a:schemeClr val="dk1"/>
                          </a:solidFill>
                          <a:latin typeface="Cochin"/>
                          <a:ea typeface="ヒラギノ明朝 ProN W3"/>
                          <a:cs typeface="ヒラギノ明朝 ProN W3"/>
                        </a:defRPr>
                      </a:lvl2pPr>
                      <a:lvl3pPr marL="914400" algn="l" defTabSz="914400" rtl="0" eaLnBrk="1" latinLnBrk="0" hangingPunct="1">
                        <a:defRPr sz="1800" kern="1200">
                          <a:solidFill>
                            <a:schemeClr val="dk1"/>
                          </a:solidFill>
                          <a:latin typeface="Cochin"/>
                          <a:ea typeface="ヒラギノ明朝 ProN W3"/>
                          <a:cs typeface="ヒラギノ明朝 ProN W3"/>
                        </a:defRPr>
                      </a:lvl3pPr>
                      <a:lvl4pPr marL="1371600" algn="l" defTabSz="914400" rtl="0" eaLnBrk="1" latinLnBrk="0" hangingPunct="1">
                        <a:defRPr sz="1800" kern="1200">
                          <a:solidFill>
                            <a:schemeClr val="dk1"/>
                          </a:solidFill>
                          <a:latin typeface="Cochin"/>
                          <a:ea typeface="ヒラギノ明朝 ProN W3"/>
                          <a:cs typeface="ヒラギノ明朝 ProN W3"/>
                        </a:defRPr>
                      </a:lvl4pPr>
                      <a:lvl5pPr marL="1828800" algn="l" defTabSz="914400" rtl="0" eaLnBrk="1" latinLnBrk="0" hangingPunct="1">
                        <a:defRPr sz="1800" kern="1200">
                          <a:solidFill>
                            <a:schemeClr val="dk1"/>
                          </a:solidFill>
                          <a:latin typeface="Cochin"/>
                          <a:ea typeface="ヒラギノ明朝 ProN W3"/>
                          <a:cs typeface="ヒラギノ明朝 ProN W3"/>
                        </a:defRPr>
                      </a:lvl5pPr>
                      <a:lvl6pPr marL="2286000" algn="l" defTabSz="914400" rtl="0" eaLnBrk="1" latinLnBrk="0" hangingPunct="1">
                        <a:defRPr sz="1800" kern="1200">
                          <a:solidFill>
                            <a:schemeClr val="dk1"/>
                          </a:solidFill>
                          <a:latin typeface="Cochin"/>
                          <a:ea typeface="ヒラギノ明朝 ProN W3"/>
                          <a:cs typeface="ヒラギノ明朝 ProN W3"/>
                        </a:defRPr>
                      </a:lvl6pPr>
                      <a:lvl7pPr marL="2743200" algn="l" defTabSz="914400" rtl="0" eaLnBrk="1" latinLnBrk="0" hangingPunct="1">
                        <a:defRPr sz="1800" kern="1200">
                          <a:solidFill>
                            <a:schemeClr val="dk1"/>
                          </a:solidFill>
                          <a:latin typeface="Cochin"/>
                          <a:ea typeface="ヒラギノ明朝 ProN W3"/>
                          <a:cs typeface="ヒラギノ明朝 ProN W3"/>
                        </a:defRPr>
                      </a:lvl7pPr>
                      <a:lvl8pPr marL="3200400" algn="l" defTabSz="914400" rtl="0" eaLnBrk="1" latinLnBrk="0" hangingPunct="1">
                        <a:defRPr sz="1800" kern="1200">
                          <a:solidFill>
                            <a:schemeClr val="dk1"/>
                          </a:solidFill>
                          <a:latin typeface="Cochin"/>
                          <a:ea typeface="ヒラギノ明朝 ProN W3"/>
                          <a:cs typeface="ヒラギノ明朝 ProN W3"/>
                        </a:defRPr>
                      </a:lvl8pPr>
                      <a:lvl9pPr marL="3657600" algn="l" defTabSz="914400" rtl="0" eaLnBrk="1" latinLnBrk="0" hangingPunct="1">
                        <a:defRPr sz="1800" kern="1200">
                          <a:solidFill>
                            <a:schemeClr val="dk1"/>
                          </a:solidFill>
                          <a:latin typeface="Cochin"/>
                          <a:ea typeface="ヒラギノ明朝 ProN W3"/>
                          <a:cs typeface="ヒラギノ明朝 ProN W3"/>
                        </a:defRPr>
                      </a:lvl9pPr>
                    </a:lstStyle>
                    <a:p>
                      <a:pPr algn="ctr" fontAlgn="b"/>
                      <a:r>
                        <a:rPr lang="en-US" sz="3600" b="1" u="none" strike="noStrike" dirty="0">
                          <a:solidFill>
                            <a:srgbClr val="7030A0"/>
                          </a:solidFill>
                          <a:effectLst/>
                        </a:rPr>
                        <a:t>Notes</a:t>
                      </a:r>
                      <a:endParaRPr lang="en-US" sz="3600" b="1" i="0" u="none" strike="noStrike" dirty="0">
                        <a:solidFill>
                          <a:srgbClr val="7030A0"/>
                        </a:solidFill>
                        <a:effectLst/>
                        <a:latin typeface="Arial" panose="020B0604020202020204" pitchFamily="34" charset="0"/>
                      </a:endParaRPr>
                    </a:p>
                  </a:txBody>
                  <a:tcPr marL="7143" marR="7143" marT="7143"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0000">
                        <a:tint val="20000"/>
                      </a:srgbClr>
                    </a:solidFill>
                  </a:tcPr>
                </a:tc>
                <a:extLst>
                  <a:ext uri="{0D108BD9-81ED-4DB2-BD59-A6C34878D82A}">
                    <a16:rowId xmlns:a16="http://schemas.microsoft.com/office/drawing/2014/main" val="3567904007"/>
                  </a:ext>
                </a:extLst>
              </a:tr>
              <a:tr h="528109">
                <a:tc>
                  <a:txBody>
                    <a:bodyPr/>
                    <a:lstStyle>
                      <a:lvl1pPr marL="0" algn="l" defTabSz="914400" rtl="0" eaLnBrk="1" latinLnBrk="0" hangingPunct="1">
                        <a:defRPr sz="1800" kern="1200">
                          <a:solidFill>
                            <a:schemeClr val="dk1"/>
                          </a:solidFill>
                          <a:latin typeface="Cochin"/>
                          <a:ea typeface="ヒラギノ明朝 ProN W3"/>
                          <a:cs typeface="ヒラギノ明朝 ProN W3"/>
                        </a:defRPr>
                      </a:lvl1pPr>
                      <a:lvl2pPr marL="457200" algn="l" defTabSz="914400" rtl="0" eaLnBrk="1" latinLnBrk="0" hangingPunct="1">
                        <a:defRPr sz="1800" kern="1200">
                          <a:solidFill>
                            <a:schemeClr val="dk1"/>
                          </a:solidFill>
                          <a:latin typeface="Cochin"/>
                          <a:ea typeface="ヒラギノ明朝 ProN W3"/>
                          <a:cs typeface="ヒラギノ明朝 ProN W3"/>
                        </a:defRPr>
                      </a:lvl2pPr>
                      <a:lvl3pPr marL="914400" algn="l" defTabSz="914400" rtl="0" eaLnBrk="1" latinLnBrk="0" hangingPunct="1">
                        <a:defRPr sz="1800" kern="1200">
                          <a:solidFill>
                            <a:schemeClr val="dk1"/>
                          </a:solidFill>
                          <a:latin typeface="Cochin"/>
                          <a:ea typeface="ヒラギノ明朝 ProN W3"/>
                          <a:cs typeface="ヒラギノ明朝 ProN W3"/>
                        </a:defRPr>
                      </a:lvl3pPr>
                      <a:lvl4pPr marL="1371600" algn="l" defTabSz="914400" rtl="0" eaLnBrk="1" latinLnBrk="0" hangingPunct="1">
                        <a:defRPr sz="1800" kern="1200">
                          <a:solidFill>
                            <a:schemeClr val="dk1"/>
                          </a:solidFill>
                          <a:latin typeface="Cochin"/>
                          <a:ea typeface="ヒラギノ明朝 ProN W3"/>
                          <a:cs typeface="ヒラギノ明朝 ProN W3"/>
                        </a:defRPr>
                      </a:lvl4pPr>
                      <a:lvl5pPr marL="1828800" algn="l" defTabSz="914400" rtl="0" eaLnBrk="1" latinLnBrk="0" hangingPunct="1">
                        <a:defRPr sz="1800" kern="1200">
                          <a:solidFill>
                            <a:schemeClr val="dk1"/>
                          </a:solidFill>
                          <a:latin typeface="Cochin"/>
                          <a:ea typeface="ヒラギノ明朝 ProN W3"/>
                          <a:cs typeface="ヒラギノ明朝 ProN W3"/>
                        </a:defRPr>
                      </a:lvl5pPr>
                      <a:lvl6pPr marL="2286000" algn="l" defTabSz="914400" rtl="0" eaLnBrk="1" latinLnBrk="0" hangingPunct="1">
                        <a:defRPr sz="1800" kern="1200">
                          <a:solidFill>
                            <a:schemeClr val="dk1"/>
                          </a:solidFill>
                          <a:latin typeface="Cochin"/>
                          <a:ea typeface="ヒラギノ明朝 ProN W3"/>
                          <a:cs typeface="ヒラギノ明朝 ProN W3"/>
                        </a:defRPr>
                      </a:lvl6pPr>
                      <a:lvl7pPr marL="2743200" algn="l" defTabSz="914400" rtl="0" eaLnBrk="1" latinLnBrk="0" hangingPunct="1">
                        <a:defRPr sz="1800" kern="1200">
                          <a:solidFill>
                            <a:schemeClr val="dk1"/>
                          </a:solidFill>
                          <a:latin typeface="Cochin"/>
                          <a:ea typeface="ヒラギノ明朝 ProN W3"/>
                          <a:cs typeface="ヒラギノ明朝 ProN W3"/>
                        </a:defRPr>
                      </a:lvl7pPr>
                      <a:lvl8pPr marL="3200400" algn="l" defTabSz="914400" rtl="0" eaLnBrk="1" latinLnBrk="0" hangingPunct="1">
                        <a:defRPr sz="1800" kern="1200">
                          <a:solidFill>
                            <a:schemeClr val="dk1"/>
                          </a:solidFill>
                          <a:latin typeface="Cochin"/>
                          <a:ea typeface="ヒラギノ明朝 ProN W3"/>
                          <a:cs typeface="ヒラギノ明朝 ProN W3"/>
                        </a:defRPr>
                      </a:lvl8pPr>
                      <a:lvl9pPr marL="3657600" algn="l" defTabSz="914400" rtl="0" eaLnBrk="1" latinLnBrk="0" hangingPunct="1">
                        <a:defRPr sz="1800" kern="1200">
                          <a:solidFill>
                            <a:schemeClr val="dk1"/>
                          </a:solidFill>
                          <a:latin typeface="Cochin"/>
                          <a:ea typeface="ヒラギノ明朝 ProN W3"/>
                          <a:cs typeface="ヒラギノ明朝 ProN W3"/>
                        </a:defRPr>
                      </a:lvl9pPr>
                    </a:lstStyle>
                    <a:p>
                      <a:pPr algn="ctr" fontAlgn="b"/>
                      <a:r>
                        <a:rPr lang="en-US" sz="2400" u="none" strike="noStrike" dirty="0">
                          <a:solidFill>
                            <a:srgbClr val="7030A0"/>
                          </a:solidFill>
                          <a:effectLst/>
                        </a:rPr>
                        <a:t>1</a:t>
                      </a:r>
                      <a:endParaRPr lang="en-US" sz="2400" b="0" i="0" u="none" strike="noStrike" dirty="0">
                        <a:solidFill>
                          <a:srgbClr val="7030A0"/>
                        </a:solidFill>
                        <a:effectLst/>
                        <a:latin typeface="Arial" panose="020B0604020202020204" pitchFamily="34" charset="0"/>
                      </a:endParaRPr>
                    </a:p>
                  </a:txBody>
                  <a:tcPr marL="7143" marR="7143" marT="7143"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0000">
                        <a:tint val="20000"/>
                      </a:srgbClr>
                    </a:solidFill>
                  </a:tcPr>
                </a:tc>
                <a:tc>
                  <a:txBody>
                    <a:bodyPr/>
                    <a:lstStyle>
                      <a:lvl1pPr marL="0" algn="l" defTabSz="914400" rtl="0" eaLnBrk="1" latinLnBrk="0" hangingPunct="1">
                        <a:defRPr sz="1800" kern="1200">
                          <a:solidFill>
                            <a:schemeClr val="dk1"/>
                          </a:solidFill>
                          <a:latin typeface="Cochin"/>
                          <a:ea typeface="ヒラギノ明朝 ProN W3"/>
                          <a:cs typeface="ヒラギノ明朝 ProN W3"/>
                        </a:defRPr>
                      </a:lvl1pPr>
                      <a:lvl2pPr marL="457200" algn="l" defTabSz="914400" rtl="0" eaLnBrk="1" latinLnBrk="0" hangingPunct="1">
                        <a:defRPr sz="1800" kern="1200">
                          <a:solidFill>
                            <a:schemeClr val="dk1"/>
                          </a:solidFill>
                          <a:latin typeface="Cochin"/>
                          <a:ea typeface="ヒラギノ明朝 ProN W3"/>
                          <a:cs typeface="ヒラギノ明朝 ProN W3"/>
                        </a:defRPr>
                      </a:lvl2pPr>
                      <a:lvl3pPr marL="914400" algn="l" defTabSz="914400" rtl="0" eaLnBrk="1" latinLnBrk="0" hangingPunct="1">
                        <a:defRPr sz="1800" kern="1200">
                          <a:solidFill>
                            <a:schemeClr val="dk1"/>
                          </a:solidFill>
                          <a:latin typeface="Cochin"/>
                          <a:ea typeface="ヒラギノ明朝 ProN W3"/>
                          <a:cs typeface="ヒラギノ明朝 ProN W3"/>
                        </a:defRPr>
                      </a:lvl3pPr>
                      <a:lvl4pPr marL="1371600" algn="l" defTabSz="914400" rtl="0" eaLnBrk="1" latinLnBrk="0" hangingPunct="1">
                        <a:defRPr sz="1800" kern="1200">
                          <a:solidFill>
                            <a:schemeClr val="dk1"/>
                          </a:solidFill>
                          <a:latin typeface="Cochin"/>
                          <a:ea typeface="ヒラギノ明朝 ProN W3"/>
                          <a:cs typeface="ヒラギノ明朝 ProN W3"/>
                        </a:defRPr>
                      </a:lvl4pPr>
                      <a:lvl5pPr marL="1828800" algn="l" defTabSz="914400" rtl="0" eaLnBrk="1" latinLnBrk="0" hangingPunct="1">
                        <a:defRPr sz="1800" kern="1200">
                          <a:solidFill>
                            <a:schemeClr val="dk1"/>
                          </a:solidFill>
                          <a:latin typeface="Cochin"/>
                          <a:ea typeface="ヒラギノ明朝 ProN W3"/>
                          <a:cs typeface="ヒラギノ明朝 ProN W3"/>
                        </a:defRPr>
                      </a:lvl5pPr>
                      <a:lvl6pPr marL="2286000" algn="l" defTabSz="914400" rtl="0" eaLnBrk="1" latinLnBrk="0" hangingPunct="1">
                        <a:defRPr sz="1800" kern="1200">
                          <a:solidFill>
                            <a:schemeClr val="dk1"/>
                          </a:solidFill>
                          <a:latin typeface="Cochin"/>
                          <a:ea typeface="ヒラギノ明朝 ProN W3"/>
                          <a:cs typeface="ヒラギノ明朝 ProN W3"/>
                        </a:defRPr>
                      </a:lvl6pPr>
                      <a:lvl7pPr marL="2743200" algn="l" defTabSz="914400" rtl="0" eaLnBrk="1" latinLnBrk="0" hangingPunct="1">
                        <a:defRPr sz="1800" kern="1200">
                          <a:solidFill>
                            <a:schemeClr val="dk1"/>
                          </a:solidFill>
                          <a:latin typeface="Cochin"/>
                          <a:ea typeface="ヒラギノ明朝 ProN W3"/>
                          <a:cs typeface="ヒラギノ明朝 ProN W3"/>
                        </a:defRPr>
                      </a:lvl7pPr>
                      <a:lvl8pPr marL="3200400" algn="l" defTabSz="914400" rtl="0" eaLnBrk="1" latinLnBrk="0" hangingPunct="1">
                        <a:defRPr sz="1800" kern="1200">
                          <a:solidFill>
                            <a:schemeClr val="dk1"/>
                          </a:solidFill>
                          <a:latin typeface="Cochin"/>
                          <a:ea typeface="ヒラギノ明朝 ProN W3"/>
                          <a:cs typeface="ヒラギノ明朝 ProN W3"/>
                        </a:defRPr>
                      </a:lvl8pPr>
                      <a:lvl9pPr marL="3657600" algn="l" defTabSz="914400" rtl="0" eaLnBrk="1" latinLnBrk="0" hangingPunct="1">
                        <a:defRPr sz="1800" kern="1200">
                          <a:solidFill>
                            <a:schemeClr val="dk1"/>
                          </a:solidFill>
                          <a:latin typeface="Cochin"/>
                          <a:ea typeface="ヒラギノ明朝 ProN W3"/>
                          <a:cs typeface="ヒラギノ明朝 ProN W3"/>
                        </a:defRPr>
                      </a:lvl9pPr>
                    </a:lstStyle>
                    <a:p>
                      <a:pPr algn="ctr" fontAlgn="b"/>
                      <a:r>
                        <a:rPr lang="en-US" sz="2400" b="1" u="none" strike="noStrike" dirty="0">
                          <a:solidFill>
                            <a:srgbClr val="7030A0"/>
                          </a:solidFill>
                          <a:effectLst/>
                          <a:highlight>
                            <a:srgbClr val="00FF00"/>
                          </a:highlight>
                        </a:rPr>
                        <a:t>Understanding towards me</a:t>
                      </a:r>
                      <a:endParaRPr lang="en-US" sz="2400" b="1" i="0" u="none" strike="noStrike" dirty="0">
                        <a:solidFill>
                          <a:srgbClr val="7030A0"/>
                        </a:solidFill>
                        <a:effectLst/>
                        <a:highlight>
                          <a:srgbClr val="00FF00"/>
                        </a:highlight>
                        <a:latin typeface="Arial" panose="020B0604020202020204" pitchFamily="34" charset="0"/>
                      </a:endParaRPr>
                    </a:p>
                  </a:txBody>
                  <a:tcPr marL="7143" marR="7143" marT="7143"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0000">
                        <a:tint val="20000"/>
                      </a:srgbClr>
                    </a:solidFill>
                  </a:tcPr>
                </a:tc>
                <a:tc>
                  <a:txBody>
                    <a:bodyPr/>
                    <a:lstStyle>
                      <a:lvl1pPr marL="0" algn="l" defTabSz="914400" rtl="0" eaLnBrk="1" latinLnBrk="0" hangingPunct="1">
                        <a:defRPr sz="1800" kern="1200">
                          <a:solidFill>
                            <a:schemeClr val="dk1"/>
                          </a:solidFill>
                          <a:latin typeface="Cochin"/>
                          <a:ea typeface="ヒラギノ明朝 ProN W3"/>
                          <a:cs typeface="ヒラギノ明朝 ProN W3"/>
                        </a:defRPr>
                      </a:lvl1pPr>
                      <a:lvl2pPr marL="457200" algn="l" defTabSz="914400" rtl="0" eaLnBrk="1" latinLnBrk="0" hangingPunct="1">
                        <a:defRPr sz="1800" kern="1200">
                          <a:solidFill>
                            <a:schemeClr val="dk1"/>
                          </a:solidFill>
                          <a:latin typeface="Cochin"/>
                          <a:ea typeface="ヒラギノ明朝 ProN W3"/>
                          <a:cs typeface="ヒラギノ明朝 ProN W3"/>
                        </a:defRPr>
                      </a:lvl2pPr>
                      <a:lvl3pPr marL="914400" algn="l" defTabSz="914400" rtl="0" eaLnBrk="1" latinLnBrk="0" hangingPunct="1">
                        <a:defRPr sz="1800" kern="1200">
                          <a:solidFill>
                            <a:schemeClr val="dk1"/>
                          </a:solidFill>
                          <a:latin typeface="Cochin"/>
                          <a:ea typeface="ヒラギノ明朝 ProN W3"/>
                          <a:cs typeface="ヒラギノ明朝 ProN W3"/>
                        </a:defRPr>
                      </a:lvl3pPr>
                      <a:lvl4pPr marL="1371600" algn="l" defTabSz="914400" rtl="0" eaLnBrk="1" latinLnBrk="0" hangingPunct="1">
                        <a:defRPr sz="1800" kern="1200">
                          <a:solidFill>
                            <a:schemeClr val="dk1"/>
                          </a:solidFill>
                          <a:latin typeface="Cochin"/>
                          <a:ea typeface="ヒラギノ明朝 ProN W3"/>
                          <a:cs typeface="ヒラギノ明朝 ProN W3"/>
                        </a:defRPr>
                      </a:lvl4pPr>
                      <a:lvl5pPr marL="1828800" algn="l" defTabSz="914400" rtl="0" eaLnBrk="1" latinLnBrk="0" hangingPunct="1">
                        <a:defRPr sz="1800" kern="1200">
                          <a:solidFill>
                            <a:schemeClr val="dk1"/>
                          </a:solidFill>
                          <a:latin typeface="Cochin"/>
                          <a:ea typeface="ヒラギノ明朝 ProN W3"/>
                          <a:cs typeface="ヒラギノ明朝 ProN W3"/>
                        </a:defRPr>
                      </a:lvl5pPr>
                      <a:lvl6pPr marL="2286000" algn="l" defTabSz="914400" rtl="0" eaLnBrk="1" latinLnBrk="0" hangingPunct="1">
                        <a:defRPr sz="1800" kern="1200">
                          <a:solidFill>
                            <a:schemeClr val="dk1"/>
                          </a:solidFill>
                          <a:latin typeface="Cochin"/>
                          <a:ea typeface="ヒラギノ明朝 ProN W3"/>
                          <a:cs typeface="ヒラギノ明朝 ProN W3"/>
                        </a:defRPr>
                      </a:lvl6pPr>
                      <a:lvl7pPr marL="2743200" algn="l" defTabSz="914400" rtl="0" eaLnBrk="1" latinLnBrk="0" hangingPunct="1">
                        <a:defRPr sz="1800" kern="1200">
                          <a:solidFill>
                            <a:schemeClr val="dk1"/>
                          </a:solidFill>
                          <a:latin typeface="Cochin"/>
                          <a:ea typeface="ヒラギノ明朝 ProN W3"/>
                          <a:cs typeface="ヒラギノ明朝 ProN W3"/>
                        </a:defRPr>
                      </a:lvl7pPr>
                      <a:lvl8pPr marL="3200400" algn="l" defTabSz="914400" rtl="0" eaLnBrk="1" latinLnBrk="0" hangingPunct="1">
                        <a:defRPr sz="1800" kern="1200">
                          <a:solidFill>
                            <a:schemeClr val="dk1"/>
                          </a:solidFill>
                          <a:latin typeface="Cochin"/>
                          <a:ea typeface="ヒラギノ明朝 ProN W3"/>
                          <a:cs typeface="ヒラギノ明朝 ProN W3"/>
                        </a:defRPr>
                      </a:lvl8pPr>
                      <a:lvl9pPr marL="3657600" algn="l" defTabSz="914400" rtl="0" eaLnBrk="1" latinLnBrk="0" hangingPunct="1">
                        <a:defRPr sz="1800" kern="1200">
                          <a:solidFill>
                            <a:schemeClr val="dk1"/>
                          </a:solidFill>
                          <a:latin typeface="Cochin"/>
                          <a:ea typeface="ヒラギノ明朝 ProN W3"/>
                          <a:cs typeface="ヒラギノ明朝 ProN W3"/>
                        </a:defRPr>
                      </a:lvl9pPr>
                    </a:lstStyle>
                    <a:p>
                      <a:pPr algn="ctr" fontAlgn="b"/>
                      <a:r>
                        <a:rPr lang="en-US" sz="2400" b="1" u="none" strike="noStrike" dirty="0">
                          <a:solidFill>
                            <a:srgbClr val="7030A0"/>
                          </a:solidFill>
                          <a:effectLst/>
                          <a:highlight>
                            <a:srgbClr val="00FF00"/>
                          </a:highlight>
                        </a:rPr>
                        <a:t>Patient and loving</a:t>
                      </a:r>
                      <a:endParaRPr lang="en-US" sz="2400" b="1" i="0" u="none" strike="noStrike" dirty="0">
                        <a:solidFill>
                          <a:srgbClr val="7030A0"/>
                        </a:solidFill>
                        <a:effectLst/>
                        <a:highlight>
                          <a:srgbClr val="00FF00"/>
                        </a:highlight>
                        <a:latin typeface="Arial" panose="020B0604020202020204" pitchFamily="34" charset="0"/>
                      </a:endParaRPr>
                    </a:p>
                  </a:txBody>
                  <a:tcPr marL="7143" marR="7143" marT="7143"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0000">
                        <a:tint val="20000"/>
                      </a:srgbClr>
                    </a:solidFill>
                  </a:tcPr>
                </a:tc>
                <a:extLst>
                  <a:ext uri="{0D108BD9-81ED-4DB2-BD59-A6C34878D82A}">
                    <a16:rowId xmlns:a16="http://schemas.microsoft.com/office/drawing/2014/main" val="2650629400"/>
                  </a:ext>
                </a:extLst>
              </a:tr>
              <a:tr h="528109">
                <a:tc>
                  <a:txBody>
                    <a:bodyPr/>
                    <a:lstStyle>
                      <a:lvl1pPr marL="0" algn="l" defTabSz="914400" rtl="0" eaLnBrk="1" latinLnBrk="0" hangingPunct="1">
                        <a:defRPr sz="1800" kern="1200">
                          <a:solidFill>
                            <a:schemeClr val="dk1"/>
                          </a:solidFill>
                          <a:latin typeface="Cochin"/>
                          <a:ea typeface="ヒラギノ明朝 ProN W3"/>
                          <a:cs typeface="ヒラギノ明朝 ProN W3"/>
                        </a:defRPr>
                      </a:lvl1pPr>
                      <a:lvl2pPr marL="457200" algn="l" defTabSz="914400" rtl="0" eaLnBrk="1" latinLnBrk="0" hangingPunct="1">
                        <a:defRPr sz="1800" kern="1200">
                          <a:solidFill>
                            <a:schemeClr val="dk1"/>
                          </a:solidFill>
                          <a:latin typeface="Cochin"/>
                          <a:ea typeface="ヒラギノ明朝 ProN W3"/>
                          <a:cs typeface="ヒラギノ明朝 ProN W3"/>
                        </a:defRPr>
                      </a:lvl2pPr>
                      <a:lvl3pPr marL="914400" algn="l" defTabSz="914400" rtl="0" eaLnBrk="1" latinLnBrk="0" hangingPunct="1">
                        <a:defRPr sz="1800" kern="1200">
                          <a:solidFill>
                            <a:schemeClr val="dk1"/>
                          </a:solidFill>
                          <a:latin typeface="Cochin"/>
                          <a:ea typeface="ヒラギノ明朝 ProN W3"/>
                          <a:cs typeface="ヒラギノ明朝 ProN W3"/>
                        </a:defRPr>
                      </a:lvl3pPr>
                      <a:lvl4pPr marL="1371600" algn="l" defTabSz="914400" rtl="0" eaLnBrk="1" latinLnBrk="0" hangingPunct="1">
                        <a:defRPr sz="1800" kern="1200">
                          <a:solidFill>
                            <a:schemeClr val="dk1"/>
                          </a:solidFill>
                          <a:latin typeface="Cochin"/>
                          <a:ea typeface="ヒラギノ明朝 ProN W3"/>
                          <a:cs typeface="ヒラギノ明朝 ProN W3"/>
                        </a:defRPr>
                      </a:lvl4pPr>
                      <a:lvl5pPr marL="1828800" algn="l" defTabSz="914400" rtl="0" eaLnBrk="1" latinLnBrk="0" hangingPunct="1">
                        <a:defRPr sz="1800" kern="1200">
                          <a:solidFill>
                            <a:schemeClr val="dk1"/>
                          </a:solidFill>
                          <a:latin typeface="Cochin"/>
                          <a:ea typeface="ヒラギノ明朝 ProN W3"/>
                          <a:cs typeface="ヒラギノ明朝 ProN W3"/>
                        </a:defRPr>
                      </a:lvl5pPr>
                      <a:lvl6pPr marL="2286000" algn="l" defTabSz="914400" rtl="0" eaLnBrk="1" latinLnBrk="0" hangingPunct="1">
                        <a:defRPr sz="1800" kern="1200">
                          <a:solidFill>
                            <a:schemeClr val="dk1"/>
                          </a:solidFill>
                          <a:latin typeface="Cochin"/>
                          <a:ea typeface="ヒラギノ明朝 ProN W3"/>
                          <a:cs typeface="ヒラギノ明朝 ProN W3"/>
                        </a:defRPr>
                      </a:lvl6pPr>
                      <a:lvl7pPr marL="2743200" algn="l" defTabSz="914400" rtl="0" eaLnBrk="1" latinLnBrk="0" hangingPunct="1">
                        <a:defRPr sz="1800" kern="1200">
                          <a:solidFill>
                            <a:schemeClr val="dk1"/>
                          </a:solidFill>
                          <a:latin typeface="Cochin"/>
                          <a:ea typeface="ヒラギノ明朝 ProN W3"/>
                          <a:cs typeface="ヒラギノ明朝 ProN W3"/>
                        </a:defRPr>
                      </a:lvl7pPr>
                      <a:lvl8pPr marL="3200400" algn="l" defTabSz="914400" rtl="0" eaLnBrk="1" latinLnBrk="0" hangingPunct="1">
                        <a:defRPr sz="1800" kern="1200">
                          <a:solidFill>
                            <a:schemeClr val="dk1"/>
                          </a:solidFill>
                          <a:latin typeface="Cochin"/>
                          <a:ea typeface="ヒラギノ明朝 ProN W3"/>
                          <a:cs typeface="ヒラギノ明朝 ProN W3"/>
                        </a:defRPr>
                      </a:lvl8pPr>
                      <a:lvl9pPr marL="3657600" algn="l" defTabSz="914400" rtl="0" eaLnBrk="1" latinLnBrk="0" hangingPunct="1">
                        <a:defRPr sz="1800" kern="1200">
                          <a:solidFill>
                            <a:schemeClr val="dk1"/>
                          </a:solidFill>
                          <a:latin typeface="Cochin"/>
                          <a:ea typeface="ヒラギノ明朝 ProN W3"/>
                          <a:cs typeface="ヒラギノ明朝 ProN W3"/>
                        </a:defRPr>
                      </a:lvl9pPr>
                    </a:lstStyle>
                    <a:p>
                      <a:pPr algn="ctr" fontAlgn="b"/>
                      <a:r>
                        <a:rPr lang="en-US" sz="2400" u="none" strike="noStrike" dirty="0">
                          <a:solidFill>
                            <a:srgbClr val="7030A0"/>
                          </a:solidFill>
                          <a:effectLst/>
                        </a:rPr>
                        <a:t>2</a:t>
                      </a:r>
                      <a:endParaRPr lang="en-US" sz="2400" b="0" i="0" u="none" strike="noStrike" dirty="0">
                        <a:solidFill>
                          <a:srgbClr val="7030A0"/>
                        </a:solidFill>
                        <a:effectLst/>
                        <a:latin typeface="Arial" panose="020B0604020202020204" pitchFamily="34" charset="0"/>
                      </a:endParaRPr>
                    </a:p>
                  </a:txBody>
                  <a:tcPr marL="7143" marR="7143" marT="7143"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0000">
                        <a:tint val="20000"/>
                      </a:srgbClr>
                    </a:solidFill>
                  </a:tcPr>
                </a:tc>
                <a:tc>
                  <a:txBody>
                    <a:bodyPr/>
                    <a:lstStyle>
                      <a:lvl1pPr marL="0" algn="l" defTabSz="914400" rtl="0" eaLnBrk="1" latinLnBrk="0" hangingPunct="1">
                        <a:defRPr sz="1800" kern="1200">
                          <a:solidFill>
                            <a:schemeClr val="dk1"/>
                          </a:solidFill>
                          <a:latin typeface="Cochin"/>
                          <a:ea typeface="ヒラギノ明朝 ProN W3"/>
                          <a:cs typeface="ヒラギノ明朝 ProN W3"/>
                        </a:defRPr>
                      </a:lvl1pPr>
                      <a:lvl2pPr marL="457200" algn="l" defTabSz="914400" rtl="0" eaLnBrk="1" latinLnBrk="0" hangingPunct="1">
                        <a:defRPr sz="1800" kern="1200">
                          <a:solidFill>
                            <a:schemeClr val="dk1"/>
                          </a:solidFill>
                          <a:latin typeface="Cochin"/>
                          <a:ea typeface="ヒラギノ明朝 ProN W3"/>
                          <a:cs typeface="ヒラギノ明朝 ProN W3"/>
                        </a:defRPr>
                      </a:lvl2pPr>
                      <a:lvl3pPr marL="914400" algn="l" defTabSz="914400" rtl="0" eaLnBrk="1" latinLnBrk="0" hangingPunct="1">
                        <a:defRPr sz="1800" kern="1200">
                          <a:solidFill>
                            <a:schemeClr val="dk1"/>
                          </a:solidFill>
                          <a:latin typeface="Cochin"/>
                          <a:ea typeface="ヒラギノ明朝 ProN W3"/>
                          <a:cs typeface="ヒラギノ明朝 ProN W3"/>
                        </a:defRPr>
                      </a:lvl3pPr>
                      <a:lvl4pPr marL="1371600" algn="l" defTabSz="914400" rtl="0" eaLnBrk="1" latinLnBrk="0" hangingPunct="1">
                        <a:defRPr sz="1800" kern="1200">
                          <a:solidFill>
                            <a:schemeClr val="dk1"/>
                          </a:solidFill>
                          <a:latin typeface="Cochin"/>
                          <a:ea typeface="ヒラギノ明朝 ProN W3"/>
                          <a:cs typeface="ヒラギノ明朝 ProN W3"/>
                        </a:defRPr>
                      </a:lvl4pPr>
                      <a:lvl5pPr marL="1828800" algn="l" defTabSz="914400" rtl="0" eaLnBrk="1" latinLnBrk="0" hangingPunct="1">
                        <a:defRPr sz="1800" kern="1200">
                          <a:solidFill>
                            <a:schemeClr val="dk1"/>
                          </a:solidFill>
                          <a:latin typeface="Cochin"/>
                          <a:ea typeface="ヒラギノ明朝 ProN W3"/>
                          <a:cs typeface="ヒラギノ明朝 ProN W3"/>
                        </a:defRPr>
                      </a:lvl5pPr>
                      <a:lvl6pPr marL="2286000" algn="l" defTabSz="914400" rtl="0" eaLnBrk="1" latinLnBrk="0" hangingPunct="1">
                        <a:defRPr sz="1800" kern="1200">
                          <a:solidFill>
                            <a:schemeClr val="dk1"/>
                          </a:solidFill>
                          <a:latin typeface="Cochin"/>
                          <a:ea typeface="ヒラギノ明朝 ProN W3"/>
                          <a:cs typeface="ヒラギノ明朝 ProN W3"/>
                        </a:defRPr>
                      </a:lvl6pPr>
                      <a:lvl7pPr marL="2743200" algn="l" defTabSz="914400" rtl="0" eaLnBrk="1" latinLnBrk="0" hangingPunct="1">
                        <a:defRPr sz="1800" kern="1200">
                          <a:solidFill>
                            <a:schemeClr val="dk1"/>
                          </a:solidFill>
                          <a:latin typeface="Cochin"/>
                          <a:ea typeface="ヒラギノ明朝 ProN W3"/>
                          <a:cs typeface="ヒラギノ明朝 ProN W3"/>
                        </a:defRPr>
                      </a:lvl7pPr>
                      <a:lvl8pPr marL="3200400" algn="l" defTabSz="914400" rtl="0" eaLnBrk="1" latinLnBrk="0" hangingPunct="1">
                        <a:defRPr sz="1800" kern="1200">
                          <a:solidFill>
                            <a:schemeClr val="dk1"/>
                          </a:solidFill>
                          <a:latin typeface="Cochin"/>
                          <a:ea typeface="ヒラギノ明朝 ProN W3"/>
                          <a:cs typeface="ヒラギノ明朝 ProN W3"/>
                        </a:defRPr>
                      </a:lvl8pPr>
                      <a:lvl9pPr marL="3657600" algn="l" defTabSz="914400" rtl="0" eaLnBrk="1" latinLnBrk="0" hangingPunct="1">
                        <a:defRPr sz="1800" kern="1200">
                          <a:solidFill>
                            <a:schemeClr val="dk1"/>
                          </a:solidFill>
                          <a:latin typeface="Cochin"/>
                          <a:ea typeface="ヒラギノ明朝 ProN W3"/>
                          <a:cs typeface="ヒラギノ明朝 ProN W3"/>
                        </a:defRPr>
                      </a:lvl9pPr>
                    </a:lstStyle>
                    <a:p>
                      <a:pPr algn="ctr" fontAlgn="b"/>
                      <a:r>
                        <a:rPr lang="en-US" sz="2400" b="1" u="none" strike="noStrike" dirty="0">
                          <a:solidFill>
                            <a:srgbClr val="7030A0"/>
                          </a:solidFill>
                          <a:effectLst/>
                          <a:highlight>
                            <a:srgbClr val="00FF00"/>
                          </a:highlight>
                        </a:rPr>
                        <a:t>Listens to my point of view</a:t>
                      </a:r>
                      <a:endParaRPr lang="en-US" sz="2400" b="1" i="0" u="none" strike="noStrike" dirty="0">
                        <a:solidFill>
                          <a:srgbClr val="7030A0"/>
                        </a:solidFill>
                        <a:effectLst/>
                        <a:highlight>
                          <a:srgbClr val="00FF00"/>
                        </a:highlight>
                        <a:latin typeface="Arial" panose="020B0604020202020204" pitchFamily="34" charset="0"/>
                      </a:endParaRPr>
                    </a:p>
                  </a:txBody>
                  <a:tcPr marL="7143" marR="7143" marT="7143"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0000">
                        <a:tint val="20000"/>
                      </a:srgbClr>
                    </a:solidFill>
                  </a:tcPr>
                </a:tc>
                <a:tc>
                  <a:txBody>
                    <a:bodyPr/>
                    <a:lstStyle>
                      <a:lvl1pPr marL="0" algn="l" defTabSz="914400" rtl="0" eaLnBrk="1" latinLnBrk="0" hangingPunct="1">
                        <a:defRPr sz="1800" kern="1200">
                          <a:solidFill>
                            <a:schemeClr val="dk1"/>
                          </a:solidFill>
                          <a:latin typeface="Cochin"/>
                          <a:ea typeface="ヒラギノ明朝 ProN W3"/>
                          <a:cs typeface="ヒラギノ明朝 ProN W3"/>
                        </a:defRPr>
                      </a:lvl1pPr>
                      <a:lvl2pPr marL="457200" algn="l" defTabSz="914400" rtl="0" eaLnBrk="1" latinLnBrk="0" hangingPunct="1">
                        <a:defRPr sz="1800" kern="1200">
                          <a:solidFill>
                            <a:schemeClr val="dk1"/>
                          </a:solidFill>
                          <a:latin typeface="Cochin"/>
                          <a:ea typeface="ヒラギノ明朝 ProN W3"/>
                          <a:cs typeface="ヒラギノ明朝 ProN W3"/>
                        </a:defRPr>
                      </a:lvl2pPr>
                      <a:lvl3pPr marL="914400" algn="l" defTabSz="914400" rtl="0" eaLnBrk="1" latinLnBrk="0" hangingPunct="1">
                        <a:defRPr sz="1800" kern="1200">
                          <a:solidFill>
                            <a:schemeClr val="dk1"/>
                          </a:solidFill>
                          <a:latin typeface="Cochin"/>
                          <a:ea typeface="ヒラギノ明朝 ProN W3"/>
                          <a:cs typeface="ヒラギノ明朝 ProN W3"/>
                        </a:defRPr>
                      </a:lvl3pPr>
                      <a:lvl4pPr marL="1371600" algn="l" defTabSz="914400" rtl="0" eaLnBrk="1" latinLnBrk="0" hangingPunct="1">
                        <a:defRPr sz="1800" kern="1200">
                          <a:solidFill>
                            <a:schemeClr val="dk1"/>
                          </a:solidFill>
                          <a:latin typeface="Cochin"/>
                          <a:ea typeface="ヒラギノ明朝 ProN W3"/>
                          <a:cs typeface="ヒラギノ明朝 ProN W3"/>
                        </a:defRPr>
                      </a:lvl4pPr>
                      <a:lvl5pPr marL="1828800" algn="l" defTabSz="914400" rtl="0" eaLnBrk="1" latinLnBrk="0" hangingPunct="1">
                        <a:defRPr sz="1800" kern="1200">
                          <a:solidFill>
                            <a:schemeClr val="dk1"/>
                          </a:solidFill>
                          <a:latin typeface="Cochin"/>
                          <a:ea typeface="ヒラギノ明朝 ProN W3"/>
                          <a:cs typeface="ヒラギノ明朝 ProN W3"/>
                        </a:defRPr>
                      </a:lvl5pPr>
                      <a:lvl6pPr marL="2286000" algn="l" defTabSz="914400" rtl="0" eaLnBrk="1" latinLnBrk="0" hangingPunct="1">
                        <a:defRPr sz="1800" kern="1200">
                          <a:solidFill>
                            <a:schemeClr val="dk1"/>
                          </a:solidFill>
                          <a:latin typeface="Cochin"/>
                          <a:ea typeface="ヒラギノ明朝 ProN W3"/>
                          <a:cs typeface="ヒラギノ明朝 ProN W3"/>
                        </a:defRPr>
                      </a:lvl6pPr>
                      <a:lvl7pPr marL="2743200" algn="l" defTabSz="914400" rtl="0" eaLnBrk="1" latinLnBrk="0" hangingPunct="1">
                        <a:defRPr sz="1800" kern="1200">
                          <a:solidFill>
                            <a:schemeClr val="dk1"/>
                          </a:solidFill>
                          <a:latin typeface="Cochin"/>
                          <a:ea typeface="ヒラギノ明朝 ProN W3"/>
                          <a:cs typeface="ヒラギノ明朝 ProN W3"/>
                        </a:defRPr>
                      </a:lvl7pPr>
                      <a:lvl8pPr marL="3200400" algn="l" defTabSz="914400" rtl="0" eaLnBrk="1" latinLnBrk="0" hangingPunct="1">
                        <a:defRPr sz="1800" kern="1200">
                          <a:solidFill>
                            <a:schemeClr val="dk1"/>
                          </a:solidFill>
                          <a:latin typeface="Cochin"/>
                          <a:ea typeface="ヒラギノ明朝 ProN W3"/>
                          <a:cs typeface="ヒラギノ明朝 ProN W3"/>
                        </a:defRPr>
                      </a:lvl8pPr>
                      <a:lvl9pPr marL="3657600" algn="l" defTabSz="914400" rtl="0" eaLnBrk="1" latinLnBrk="0" hangingPunct="1">
                        <a:defRPr sz="1800" kern="1200">
                          <a:solidFill>
                            <a:schemeClr val="dk1"/>
                          </a:solidFill>
                          <a:latin typeface="Cochin"/>
                          <a:ea typeface="ヒラギノ明朝 ProN W3"/>
                          <a:cs typeface="ヒラギノ明朝 ProN W3"/>
                        </a:defRPr>
                      </a:lvl9pPr>
                    </a:lstStyle>
                    <a:p>
                      <a:pPr algn="ctr" fontAlgn="b"/>
                      <a:r>
                        <a:rPr lang="en-US" sz="2400" b="1" u="none" strike="noStrike" dirty="0">
                          <a:solidFill>
                            <a:srgbClr val="7030A0"/>
                          </a:solidFill>
                          <a:effectLst/>
                          <a:highlight>
                            <a:srgbClr val="00FF00"/>
                          </a:highlight>
                        </a:rPr>
                        <a:t>Hearing me and considering</a:t>
                      </a:r>
                      <a:endParaRPr lang="en-US" sz="2400" b="1" i="0" u="none" strike="noStrike" dirty="0">
                        <a:solidFill>
                          <a:srgbClr val="7030A0"/>
                        </a:solidFill>
                        <a:effectLst/>
                        <a:highlight>
                          <a:srgbClr val="00FF00"/>
                        </a:highlight>
                        <a:latin typeface="Arial" panose="020B0604020202020204" pitchFamily="34" charset="0"/>
                      </a:endParaRPr>
                    </a:p>
                  </a:txBody>
                  <a:tcPr marL="7143" marR="7143" marT="7143"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0000">
                        <a:tint val="20000"/>
                      </a:srgbClr>
                    </a:solidFill>
                  </a:tcPr>
                </a:tc>
                <a:extLst>
                  <a:ext uri="{0D108BD9-81ED-4DB2-BD59-A6C34878D82A}">
                    <a16:rowId xmlns:a16="http://schemas.microsoft.com/office/drawing/2014/main" val="1347687158"/>
                  </a:ext>
                </a:extLst>
              </a:tr>
              <a:tr h="528109">
                <a:tc>
                  <a:txBody>
                    <a:bodyPr/>
                    <a:lstStyle>
                      <a:lvl1pPr marL="0" algn="l" defTabSz="914400" rtl="0" eaLnBrk="1" latinLnBrk="0" hangingPunct="1">
                        <a:defRPr sz="1800" kern="1200">
                          <a:solidFill>
                            <a:schemeClr val="dk1"/>
                          </a:solidFill>
                          <a:latin typeface="Cochin"/>
                          <a:ea typeface="ヒラギノ明朝 ProN W3"/>
                          <a:cs typeface="ヒラギノ明朝 ProN W3"/>
                        </a:defRPr>
                      </a:lvl1pPr>
                      <a:lvl2pPr marL="457200" algn="l" defTabSz="914400" rtl="0" eaLnBrk="1" latinLnBrk="0" hangingPunct="1">
                        <a:defRPr sz="1800" kern="1200">
                          <a:solidFill>
                            <a:schemeClr val="dk1"/>
                          </a:solidFill>
                          <a:latin typeface="Cochin"/>
                          <a:ea typeface="ヒラギノ明朝 ProN W3"/>
                          <a:cs typeface="ヒラギノ明朝 ProN W3"/>
                        </a:defRPr>
                      </a:lvl2pPr>
                      <a:lvl3pPr marL="914400" algn="l" defTabSz="914400" rtl="0" eaLnBrk="1" latinLnBrk="0" hangingPunct="1">
                        <a:defRPr sz="1800" kern="1200">
                          <a:solidFill>
                            <a:schemeClr val="dk1"/>
                          </a:solidFill>
                          <a:latin typeface="Cochin"/>
                          <a:ea typeface="ヒラギノ明朝 ProN W3"/>
                          <a:cs typeface="ヒラギノ明朝 ProN W3"/>
                        </a:defRPr>
                      </a:lvl3pPr>
                      <a:lvl4pPr marL="1371600" algn="l" defTabSz="914400" rtl="0" eaLnBrk="1" latinLnBrk="0" hangingPunct="1">
                        <a:defRPr sz="1800" kern="1200">
                          <a:solidFill>
                            <a:schemeClr val="dk1"/>
                          </a:solidFill>
                          <a:latin typeface="Cochin"/>
                          <a:ea typeface="ヒラギノ明朝 ProN W3"/>
                          <a:cs typeface="ヒラギノ明朝 ProN W3"/>
                        </a:defRPr>
                      </a:lvl4pPr>
                      <a:lvl5pPr marL="1828800" algn="l" defTabSz="914400" rtl="0" eaLnBrk="1" latinLnBrk="0" hangingPunct="1">
                        <a:defRPr sz="1800" kern="1200">
                          <a:solidFill>
                            <a:schemeClr val="dk1"/>
                          </a:solidFill>
                          <a:latin typeface="Cochin"/>
                          <a:ea typeface="ヒラギノ明朝 ProN W3"/>
                          <a:cs typeface="ヒラギノ明朝 ProN W3"/>
                        </a:defRPr>
                      </a:lvl5pPr>
                      <a:lvl6pPr marL="2286000" algn="l" defTabSz="914400" rtl="0" eaLnBrk="1" latinLnBrk="0" hangingPunct="1">
                        <a:defRPr sz="1800" kern="1200">
                          <a:solidFill>
                            <a:schemeClr val="dk1"/>
                          </a:solidFill>
                          <a:latin typeface="Cochin"/>
                          <a:ea typeface="ヒラギノ明朝 ProN W3"/>
                          <a:cs typeface="ヒラギノ明朝 ProN W3"/>
                        </a:defRPr>
                      </a:lvl6pPr>
                      <a:lvl7pPr marL="2743200" algn="l" defTabSz="914400" rtl="0" eaLnBrk="1" latinLnBrk="0" hangingPunct="1">
                        <a:defRPr sz="1800" kern="1200">
                          <a:solidFill>
                            <a:schemeClr val="dk1"/>
                          </a:solidFill>
                          <a:latin typeface="Cochin"/>
                          <a:ea typeface="ヒラギノ明朝 ProN W3"/>
                          <a:cs typeface="ヒラギノ明朝 ProN W3"/>
                        </a:defRPr>
                      </a:lvl7pPr>
                      <a:lvl8pPr marL="3200400" algn="l" defTabSz="914400" rtl="0" eaLnBrk="1" latinLnBrk="0" hangingPunct="1">
                        <a:defRPr sz="1800" kern="1200">
                          <a:solidFill>
                            <a:schemeClr val="dk1"/>
                          </a:solidFill>
                          <a:latin typeface="Cochin"/>
                          <a:ea typeface="ヒラギノ明朝 ProN W3"/>
                          <a:cs typeface="ヒラギノ明朝 ProN W3"/>
                        </a:defRPr>
                      </a:lvl8pPr>
                      <a:lvl9pPr marL="3657600" algn="l" defTabSz="914400" rtl="0" eaLnBrk="1" latinLnBrk="0" hangingPunct="1">
                        <a:defRPr sz="1800" kern="1200">
                          <a:solidFill>
                            <a:schemeClr val="dk1"/>
                          </a:solidFill>
                          <a:latin typeface="Cochin"/>
                          <a:ea typeface="ヒラギノ明朝 ProN W3"/>
                          <a:cs typeface="ヒラギノ明朝 ProN W3"/>
                        </a:defRPr>
                      </a:lvl9pPr>
                    </a:lstStyle>
                    <a:p>
                      <a:pPr algn="ctr" fontAlgn="b"/>
                      <a:r>
                        <a:rPr lang="en-US" sz="2400" u="none" strike="noStrike" dirty="0">
                          <a:solidFill>
                            <a:srgbClr val="7030A0"/>
                          </a:solidFill>
                          <a:effectLst/>
                        </a:rPr>
                        <a:t>3</a:t>
                      </a:r>
                      <a:endParaRPr lang="en-US" sz="2400" b="0" i="0" u="none" strike="noStrike" dirty="0">
                        <a:solidFill>
                          <a:srgbClr val="7030A0"/>
                        </a:solidFill>
                        <a:effectLst/>
                        <a:latin typeface="Arial" panose="020B0604020202020204" pitchFamily="34" charset="0"/>
                      </a:endParaRPr>
                    </a:p>
                  </a:txBody>
                  <a:tcPr marL="7143" marR="7143" marT="7143"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0000">
                        <a:tint val="20000"/>
                      </a:srgbClr>
                    </a:solidFill>
                  </a:tcPr>
                </a:tc>
                <a:tc>
                  <a:txBody>
                    <a:bodyPr/>
                    <a:lstStyle>
                      <a:lvl1pPr marL="0" algn="l" defTabSz="914400" rtl="0" eaLnBrk="1" latinLnBrk="0" hangingPunct="1">
                        <a:defRPr sz="1800" kern="1200">
                          <a:solidFill>
                            <a:schemeClr val="dk1"/>
                          </a:solidFill>
                          <a:latin typeface="Cochin"/>
                          <a:ea typeface="ヒラギノ明朝 ProN W3"/>
                          <a:cs typeface="ヒラギノ明朝 ProN W3"/>
                        </a:defRPr>
                      </a:lvl1pPr>
                      <a:lvl2pPr marL="457200" algn="l" defTabSz="914400" rtl="0" eaLnBrk="1" latinLnBrk="0" hangingPunct="1">
                        <a:defRPr sz="1800" kern="1200">
                          <a:solidFill>
                            <a:schemeClr val="dk1"/>
                          </a:solidFill>
                          <a:latin typeface="Cochin"/>
                          <a:ea typeface="ヒラギノ明朝 ProN W3"/>
                          <a:cs typeface="ヒラギノ明朝 ProN W3"/>
                        </a:defRPr>
                      </a:lvl2pPr>
                      <a:lvl3pPr marL="914400" algn="l" defTabSz="914400" rtl="0" eaLnBrk="1" latinLnBrk="0" hangingPunct="1">
                        <a:defRPr sz="1800" kern="1200">
                          <a:solidFill>
                            <a:schemeClr val="dk1"/>
                          </a:solidFill>
                          <a:latin typeface="Cochin"/>
                          <a:ea typeface="ヒラギノ明朝 ProN W3"/>
                          <a:cs typeface="ヒラギノ明朝 ProN W3"/>
                        </a:defRPr>
                      </a:lvl3pPr>
                      <a:lvl4pPr marL="1371600" algn="l" defTabSz="914400" rtl="0" eaLnBrk="1" latinLnBrk="0" hangingPunct="1">
                        <a:defRPr sz="1800" kern="1200">
                          <a:solidFill>
                            <a:schemeClr val="dk1"/>
                          </a:solidFill>
                          <a:latin typeface="Cochin"/>
                          <a:ea typeface="ヒラギノ明朝 ProN W3"/>
                          <a:cs typeface="ヒラギノ明朝 ProN W3"/>
                        </a:defRPr>
                      </a:lvl4pPr>
                      <a:lvl5pPr marL="1828800" algn="l" defTabSz="914400" rtl="0" eaLnBrk="1" latinLnBrk="0" hangingPunct="1">
                        <a:defRPr sz="1800" kern="1200">
                          <a:solidFill>
                            <a:schemeClr val="dk1"/>
                          </a:solidFill>
                          <a:latin typeface="Cochin"/>
                          <a:ea typeface="ヒラギノ明朝 ProN W3"/>
                          <a:cs typeface="ヒラギノ明朝 ProN W3"/>
                        </a:defRPr>
                      </a:lvl5pPr>
                      <a:lvl6pPr marL="2286000" algn="l" defTabSz="914400" rtl="0" eaLnBrk="1" latinLnBrk="0" hangingPunct="1">
                        <a:defRPr sz="1800" kern="1200">
                          <a:solidFill>
                            <a:schemeClr val="dk1"/>
                          </a:solidFill>
                          <a:latin typeface="Cochin"/>
                          <a:ea typeface="ヒラギノ明朝 ProN W3"/>
                          <a:cs typeface="ヒラギノ明朝 ProN W3"/>
                        </a:defRPr>
                      </a:lvl6pPr>
                      <a:lvl7pPr marL="2743200" algn="l" defTabSz="914400" rtl="0" eaLnBrk="1" latinLnBrk="0" hangingPunct="1">
                        <a:defRPr sz="1800" kern="1200">
                          <a:solidFill>
                            <a:schemeClr val="dk1"/>
                          </a:solidFill>
                          <a:latin typeface="Cochin"/>
                          <a:ea typeface="ヒラギノ明朝 ProN W3"/>
                          <a:cs typeface="ヒラギノ明朝 ProN W3"/>
                        </a:defRPr>
                      </a:lvl7pPr>
                      <a:lvl8pPr marL="3200400" algn="l" defTabSz="914400" rtl="0" eaLnBrk="1" latinLnBrk="0" hangingPunct="1">
                        <a:defRPr sz="1800" kern="1200">
                          <a:solidFill>
                            <a:schemeClr val="dk1"/>
                          </a:solidFill>
                          <a:latin typeface="Cochin"/>
                          <a:ea typeface="ヒラギノ明朝 ProN W3"/>
                          <a:cs typeface="ヒラギノ明朝 ProN W3"/>
                        </a:defRPr>
                      </a:lvl8pPr>
                      <a:lvl9pPr marL="3657600" algn="l" defTabSz="914400" rtl="0" eaLnBrk="1" latinLnBrk="0" hangingPunct="1">
                        <a:defRPr sz="1800" kern="1200">
                          <a:solidFill>
                            <a:schemeClr val="dk1"/>
                          </a:solidFill>
                          <a:latin typeface="Cochin"/>
                          <a:ea typeface="ヒラギノ明朝 ProN W3"/>
                          <a:cs typeface="ヒラギノ明朝 ProN W3"/>
                        </a:defRPr>
                      </a:lvl9pPr>
                    </a:lstStyle>
                    <a:p>
                      <a:pPr algn="ctr" fontAlgn="b"/>
                      <a:r>
                        <a:rPr lang="en-US" sz="2400" b="1" u="none" strike="noStrike" dirty="0">
                          <a:solidFill>
                            <a:srgbClr val="7030A0"/>
                          </a:solidFill>
                          <a:effectLst/>
                          <a:highlight>
                            <a:srgbClr val="00FF00"/>
                          </a:highlight>
                        </a:rPr>
                        <a:t>Spending time together</a:t>
                      </a:r>
                      <a:endParaRPr lang="en-US" sz="2400" b="1" i="0" u="none" strike="noStrike" dirty="0">
                        <a:solidFill>
                          <a:srgbClr val="7030A0"/>
                        </a:solidFill>
                        <a:effectLst/>
                        <a:highlight>
                          <a:srgbClr val="00FF00"/>
                        </a:highlight>
                        <a:latin typeface="Arial" panose="020B0604020202020204" pitchFamily="34" charset="0"/>
                      </a:endParaRPr>
                    </a:p>
                  </a:txBody>
                  <a:tcPr marL="7143" marR="7143" marT="7143"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0000">
                        <a:tint val="20000"/>
                      </a:srgbClr>
                    </a:solidFill>
                  </a:tcPr>
                </a:tc>
                <a:tc>
                  <a:txBody>
                    <a:bodyPr/>
                    <a:lstStyle>
                      <a:lvl1pPr marL="0" algn="l" defTabSz="914400" rtl="0" eaLnBrk="1" latinLnBrk="0" hangingPunct="1">
                        <a:defRPr sz="1800" kern="1200">
                          <a:solidFill>
                            <a:schemeClr val="dk1"/>
                          </a:solidFill>
                          <a:latin typeface="Cochin"/>
                          <a:ea typeface="ヒラギノ明朝 ProN W3"/>
                          <a:cs typeface="ヒラギノ明朝 ProN W3"/>
                        </a:defRPr>
                      </a:lvl1pPr>
                      <a:lvl2pPr marL="457200" algn="l" defTabSz="914400" rtl="0" eaLnBrk="1" latinLnBrk="0" hangingPunct="1">
                        <a:defRPr sz="1800" kern="1200">
                          <a:solidFill>
                            <a:schemeClr val="dk1"/>
                          </a:solidFill>
                          <a:latin typeface="Cochin"/>
                          <a:ea typeface="ヒラギノ明朝 ProN W3"/>
                          <a:cs typeface="ヒラギノ明朝 ProN W3"/>
                        </a:defRPr>
                      </a:lvl2pPr>
                      <a:lvl3pPr marL="914400" algn="l" defTabSz="914400" rtl="0" eaLnBrk="1" latinLnBrk="0" hangingPunct="1">
                        <a:defRPr sz="1800" kern="1200">
                          <a:solidFill>
                            <a:schemeClr val="dk1"/>
                          </a:solidFill>
                          <a:latin typeface="Cochin"/>
                          <a:ea typeface="ヒラギノ明朝 ProN W3"/>
                          <a:cs typeface="ヒラギノ明朝 ProN W3"/>
                        </a:defRPr>
                      </a:lvl3pPr>
                      <a:lvl4pPr marL="1371600" algn="l" defTabSz="914400" rtl="0" eaLnBrk="1" latinLnBrk="0" hangingPunct="1">
                        <a:defRPr sz="1800" kern="1200">
                          <a:solidFill>
                            <a:schemeClr val="dk1"/>
                          </a:solidFill>
                          <a:latin typeface="Cochin"/>
                          <a:ea typeface="ヒラギノ明朝 ProN W3"/>
                          <a:cs typeface="ヒラギノ明朝 ProN W3"/>
                        </a:defRPr>
                      </a:lvl4pPr>
                      <a:lvl5pPr marL="1828800" algn="l" defTabSz="914400" rtl="0" eaLnBrk="1" latinLnBrk="0" hangingPunct="1">
                        <a:defRPr sz="1800" kern="1200">
                          <a:solidFill>
                            <a:schemeClr val="dk1"/>
                          </a:solidFill>
                          <a:latin typeface="Cochin"/>
                          <a:ea typeface="ヒラギノ明朝 ProN W3"/>
                          <a:cs typeface="ヒラギノ明朝 ProN W3"/>
                        </a:defRPr>
                      </a:lvl5pPr>
                      <a:lvl6pPr marL="2286000" algn="l" defTabSz="914400" rtl="0" eaLnBrk="1" latinLnBrk="0" hangingPunct="1">
                        <a:defRPr sz="1800" kern="1200">
                          <a:solidFill>
                            <a:schemeClr val="dk1"/>
                          </a:solidFill>
                          <a:latin typeface="Cochin"/>
                          <a:ea typeface="ヒラギノ明朝 ProN W3"/>
                          <a:cs typeface="ヒラギノ明朝 ProN W3"/>
                        </a:defRPr>
                      </a:lvl6pPr>
                      <a:lvl7pPr marL="2743200" algn="l" defTabSz="914400" rtl="0" eaLnBrk="1" latinLnBrk="0" hangingPunct="1">
                        <a:defRPr sz="1800" kern="1200">
                          <a:solidFill>
                            <a:schemeClr val="dk1"/>
                          </a:solidFill>
                          <a:latin typeface="Cochin"/>
                          <a:ea typeface="ヒラギノ明朝 ProN W3"/>
                          <a:cs typeface="ヒラギノ明朝 ProN W3"/>
                        </a:defRPr>
                      </a:lvl7pPr>
                      <a:lvl8pPr marL="3200400" algn="l" defTabSz="914400" rtl="0" eaLnBrk="1" latinLnBrk="0" hangingPunct="1">
                        <a:defRPr sz="1800" kern="1200">
                          <a:solidFill>
                            <a:schemeClr val="dk1"/>
                          </a:solidFill>
                          <a:latin typeface="Cochin"/>
                          <a:ea typeface="ヒラギノ明朝 ProN W3"/>
                          <a:cs typeface="ヒラギノ明朝 ProN W3"/>
                        </a:defRPr>
                      </a:lvl8pPr>
                      <a:lvl9pPr marL="3657600" algn="l" defTabSz="914400" rtl="0" eaLnBrk="1" latinLnBrk="0" hangingPunct="1">
                        <a:defRPr sz="1800" kern="1200">
                          <a:solidFill>
                            <a:schemeClr val="dk1"/>
                          </a:solidFill>
                          <a:latin typeface="Cochin"/>
                          <a:ea typeface="ヒラギノ明朝 ProN W3"/>
                          <a:cs typeface="ヒラギノ明朝 ProN W3"/>
                        </a:defRPr>
                      </a:lvl9pPr>
                    </a:lstStyle>
                    <a:p>
                      <a:pPr algn="ctr" fontAlgn="b"/>
                      <a:r>
                        <a:rPr lang="en-US" sz="2400" b="1" u="none" strike="noStrike" dirty="0">
                          <a:solidFill>
                            <a:srgbClr val="7030A0"/>
                          </a:solidFill>
                          <a:effectLst/>
                          <a:highlight>
                            <a:srgbClr val="00FF00"/>
                          </a:highlight>
                        </a:rPr>
                        <a:t> Ideas for the family</a:t>
                      </a:r>
                      <a:endParaRPr lang="en-US" sz="2400" b="1" i="0" u="none" strike="noStrike" dirty="0">
                        <a:solidFill>
                          <a:srgbClr val="7030A0"/>
                        </a:solidFill>
                        <a:effectLst/>
                        <a:highlight>
                          <a:srgbClr val="00FF00"/>
                        </a:highlight>
                        <a:latin typeface="Arial" panose="020B0604020202020204" pitchFamily="34" charset="0"/>
                      </a:endParaRPr>
                    </a:p>
                  </a:txBody>
                  <a:tcPr marL="7143" marR="7143" marT="7143"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0000">
                        <a:tint val="20000"/>
                      </a:srgbClr>
                    </a:solidFill>
                  </a:tcPr>
                </a:tc>
                <a:extLst>
                  <a:ext uri="{0D108BD9-81ED-4DB2-BD59-A6C34878D82A}">
                    <a16:rowId xmlns:a16="http://schemas.microsoft.com/office/drawing/2014/main" val="557799388"/>
                  </a:ext>
                </a:extLst>
              </a:tr>
              <a:tr h="528109">
                <a:tc>
                  <a:txBody>
                    <a:bodyPr/>
                    <a:lstStyle>
                      <a:lvl1pPr marL="0" algn="l" defTabSz="914400" rtl="0" eaLnBrk="1" latinLnBrk="0" hangingPunct="1">
                        <a:defRPr sz="1800" kern="1200">
                          <a:solidFill>
                            <a:schemeClr val="dk1"/>
                          </a:solidFill>
                          <a:latin typeface="Cochin"/>
                          <a:ea typeface="ヒラギノ明朝 ProN W3"/>
                          <a:cs typeface="ヒラギノ明朝 ProN W3"/>
                        </a:defRPr>
                      </a:lvl1pPr>
                      <a:lvl2pPr marL="457200" algn="l" defTabSz="914400" rtl="0" eaLnBrk="1" latinLnBrk="0" hangingPunct="1">
                        <a:defRPr sz="1800" kern="1200">
                          <a:solidFill>
                            <a:schemeClr val="dk1"/>
                          </a:solidFill>
                          <a:latin typeface="Cochin"/>
                          <a:ea typeface="ヒラギノ明朝 ProN W3"/>
                          <a:cs typeface="ヒラギノ明朝 ProN W3"/>
                        </a:defRPr>
                      </a:lvl2pPr>
                      <a:lvl3pPr marL="914400" algn="l" defTabSz="914400" rtl="0" eaLnBrk="1" latinLnBrk="0" hangingPunct="1">
                        <a:defRPr sz="1800" kern="1200">
                          <a:solidFill>
                            <a:schemeClr val="dk1"/>
                          </a:solidFill>
                          <a:latin typeface="Cochin"/>
                          <a:ea typeface="ヒラギノ明朝 ProN W3"/>
                          <a:cs typeface="ヒラギノ明朝 ProN W3"/>
                        </a:defRPr>
                      </a:lvl3pPr>
                      <a:lvl4pPr marL="1371600" algn="l" defTabSz="914400" rtl="0" eaLnBrk="1" latinLnBrk="0" hangingPunct="1">
                        <a:defRPr sz="1800" kern="1200">
                          <a:solidFill>
                            <a:schemeClr val="dk1"/>
                          </a:solidFill>
                          <a:latin typeface="Cochin"/>
                          <a:ea typeface="ヒラギノ明朝 ProN W3"/>
                          <a:cs typeface="ヒラギノ明朝 ProN W3"/>
                        </a:defRPr>
                      </a:lvl4pPr>
                      <a:lvl5pPr marL="1828800" algn="l" defTabSz="914400" rtl="0" eaLnBrk="1" latinLnBrk="0" hangingPunct="1">
                        <a:defRPr sz="1800" kern="1200">
                          <a:solidFill>
                            <a:schemeClr val="dk1"/>
                          </a:solidFill>
                          <a:latin typeface="Cochin"/>
                          <a:ea typeface="ヒラギノ明朝 ProN W3"/>
                          <a:cs typeface="ヒラギノ明朝 ProN W3"/>
                        </a:defRPr>
                      </a:lvl5pPr>
                      <a:lvl6pPr marL="2286000" algn="l" defTabSz="914400" rtl="0" eaLnBrk="1" latinLnBrk="0" hangingPunct="1">
                        <a:defRPr sz="1800" kern="1200">
                          <a:solidFill>
                            <a:schemeClr val="dk1"/>
                          </a:solidFill>
                          <a:latin typeface="Cochin"/>
                          <a:ea typeface="ヒラギノ明朝 ProN W3"/>
                          <a:cs typeface="ヒラギノ明朝 ProN W3"/>
                        </a:defRPr>
                      </a:lvl6pPr>
                      <a:lvl7pPr marL="2743200" algn="l" defTabSz="914400" rtl="0" eaLnBrk="1" latinLnBrk="0" hangingPunct="1">
                        <a:defRPr sz="1800" kern="1200">
                          <a:solidFill>
                            <a:schemeClr val="dk1"/>
                          </a:solidFill>
                          <a:latin typeface="Cochin"/>
                          <a:ea typeface="ヒラギノ明朝 ProN W3"/>
                          <a:cs typeface="ヒラギノ明朝 ProN W3"/>
                        </a:defRPr>
                      </a:lvl7pPr>
                      <a:lvl8pPr marL="3200400" algn="l" defTabSz="914400" rtl="0" eaLnBrk="1" latinLnBrk="0" hangingPunct="1">
                        <a:defRPr sz="1800" kern="1200">
                          <a:solidFill>
                            <a:schemeClr val="dk1"/>
                          </a:solidFill>
                          <a:latin typeface="Cochin"/>
                          <a:ea typeface="ヒラギノ明朝 ProN W3"/>
                          <a:cs typeface="ヒラギノ明朝 ProN W3"/>
                        </a:defRPr>
                      </a:lvl8pPr>
                      <a:lvl9pPr marL="3657600" algn="l" defTabSz="914400" rtl="0" eaLnBrk="1" latinLnBrk="0" hangingPunct="1">
                        <a:defRPr sz="1800" kern="1200">
                          <a:solidFill>
                            <a:schemeClr val="dk1"/>
                          </a:solidFill>
                          <a:latin typeface="Cochin"/>
                          <a:ea typeface="ヒラギノ明朝 ProN W3"/>
                          <a:cs typeface="ヒラギノ明朝 ProN W3"/>
                        </a:defRPr>
                      </a:lvl9pPr>
                    </a:lstStyle>
                    <a:p>
                      <a:pPr algn="ctr" fontAlgn="b"/>
                      <a:r>
                        <a:rPr lang="en-US" sz="2400" u="none" strike="noStrike">
                          <a:solidFill>
                            <a:srgbClr val="7030A0"/>
                          </a:solidFill>
                          <a:effectLst/>
                        </a:rPr>
                        <a:t>4</a:t>
                      </a:r>
                      <a:endParaRPr lang="en-US" sz="2400" b="0" i="0" u="none" strike="noStrike">
                        <a:solidFill>
                          <a:srgbClr val="7030A0"/>
                        </a:solidFill>
                        <a:effectLst/>
                        <a:latin typeface="Arial" panose="020B0604020202020204" pitchFamily="34" charset="0"/>
                      </a:endParaRPr>
                    </a:p>
                  </a:txBody>
                  <a:tcPr marL="7143" marR="7143" marT="7143"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0000">
                        <a:tint val="20000"/>
                      </a:srgbClr>
                    </a:solidFill>
                  </a:tcPr>
                </a:tc>
                <a:tc>
                  <a:txBody>
                    <a:bodyPr/>
                    <a:lstStyle>
                      <a:lvl1pPr marL="0" algn="l" defTabSz="914400" rtl="0" eaLnBrk="1" latinLnBrk="0" hangingPunct="1">
                        <a:defRPr sz="1800" kern="1200">
                          <a:solidFill>
                            <a:schemeClr val="dk1"/>
                          </a:solidFill>
                          <a:latin typeface="Cochin"/>
                          <a:ea typeface="ヒラギノ明朝 ProN W3"/>
                          <a:cs typeface="ヒラギノ明朝 ProN W3"/>
                        </a:defRPr>
                      </a:lvl1pPr>
                      <a:lvl2pPr marL="457200" algn="l" defTabSz="914400" rtl="0" eaLnBrk="1" latinLnBrk="0" hangingPunct="1">
                        <a:defRPr sz="1800" kern="1200">
                          <a:solidFill>
                            <a:schemeClr val="dk1"/>
                          </a:solidFill>
                          <a:latin typeface="Cochin"/>
                          <a:ea typeface="ヒラギノ明朝 ProN W3"/>
                          <a:cs typeface="ヒラギノ明朝 ProN W3"/>
                        </a:defRPr>
                      </a:lvl2pPr>
                      <a:lvl3pPr marL="914400" algn="l" defTabSz="914400" rtl="0" eaLnBrk="1" latinLnBrk="0" hangingPunct="1">
                        <a:defRPr sz="1800" kern="1200">
                          <a:solidFill>
                            <a:schemeClr val="dk1"/>
                          </a:solidFill>
                          <a:latin typeface="Cochin"/>
                          <a:ea typeface="ヒラギノ明朝 ProN W3"/>
                          <a:cs typeface="ヒラギノ明朝 ProN W3"/>
                        </a:defRPr>
                      </a:lvl3pPr>
                      <a:lvl4pPr marL="1371600" algn="l" defTabSz="914400" rtl="0" eaLnBrk="1" latinLnBrk="0" hangingPunct="1">
                        <a:defRPr sz="1800" kern="1200">
                          <a:solidFill>
                            <a:schemeClr val="dk1"/>
                          </a:solidFill>
                          <a:latin typeface="Cochin"/>
                          <a:ea typeface="ヒラギノ明朝 ProN W3"/>
                          <a:cs typeface="ヒラギノ明朝 ProN W3"/>
                        </a:defRPr>
                      </a:lvl4pPr>
                      <a:lvl5pPr marL="1828800" algn="l" defTabSz="914400" rtl="0" eaLnBrk="1" latinLnBrk="0" hangingPunct="1">
                        <a:defRPr sz="1800" kern="1200">
                          <a:solidFill>
                            <a:schemeClr val="dk1"/>
                          </a:solidFill>
                          <a:latin typeface="Cochin"/>
                          <a:ea typeface="ヒラギノ明朝 ProN W3"/>
                          <a:cs typeface="ヒラギノ明朝 ProN W3"/>
                        </a:defRPr>
                      </a:lvl5pPr>
                      <a:lvl6pPr marL="2286000" algn="l" defTabSz="914400" rtl="0" eaLnBrk="1" latinLnBrk="0" hangingPunct="1">
                        <a:defRPr sz="1800" kern="1200">
                          <a:solidFill>
                            <a:schemeClr val="dk1"/>
                          </a:solidFill>
                          <a:latin typeface="Cochin"/>
                          <a:ea typeface="ヒラギノ明朝 ProN W3"/>
                          <a:cs typeface="ヒラギノ明朝 ProN W3"/>
                        </a:defRPr>
                      </a:lvl6pPr>
                      <a:lvl7pPr marL="2743200" algn="l" defTabSz="914400" rtl="0" eaLnBrk="1" latinLnBrk="0" hangingPunct="1">
                        <a:defRPr sz="1800" kern="1200">
                          <a:solidFill>
                            <a:schemeClr val="dk1"/>
                          </a:solidFill>
                          <a:latin typeface="Cochin"/>
                          <a:ea typeface="ヒラギノ明朝 ProN W3"/>
                          <a:cs typeface="ヒラギノ明朝 ProN W3"/>
                        </a:defRPr>
                      </a:lvl7pPr>
                      <a:lvl8pPr marL="3200400" algn="l" defTabSz="914400" rtl="0" eaLnBrk="1" latinLnBrk="0" hangingPunct="1">
                        <a:defRPr sz="1800" kern="1200">
                          <a:solidFill>
                            <a:schemeClr val="dk1"/>
                          </a:solidFill>
                          <a:latin typeface="Cochin"/>
                          <a:ea typeface="ヒラギノ明朝 ProN W3"/>
                          <a:cs typeface="ヒラギノ明朝 ProN W3"/>
                        </a:defRPr>
                      </a:lvl8pPr>
                      <a:lvl9pPr marL="3657600" algn="l" defTabSz="914400" rtl="0" eaLnBrk="1" latinLnBrk="0" hangingPunct="1">
                        <a:defRPr sz="1800" kern="1200">
                          <a:solidFill>
                            <a:schemeClr val="dk1"/>
                          </a:solidFill>
                          <a:latin typeface="Cochin"/>
                          <a:ea typeface="ヒラギノ明朝 ProN W3"/>
                          <a:cs typeface="ヒラギノ明朝 ProN W3"/>
                        </a:defRPr>
                      </a:lvl9pPr>
                    </a:lstStyle>
                    <a:p>
                      <a:pPr algn="ctr" fontAlgn="b"/>
                      <a:r>
                        <a:rPr lang="en-US" sz="2400" b="1" u="none" strike="noStrike" dirty="0">
                          <a:solidFill>
                            <a:srgbClr val="7030A0"/>
                          </a:solidFill>
                          <a:effectLst/>
                        </a:rPr>
                        <a:t>Spiritual Leadership</a:t>
                      </a:r>
                      <a:endParaRPr lang="en-US" sz="2400" b="1" i="0" u="none" strike="noStrike" dirty="0">
                        <a:solidFill>
                          <a:srgbClr val="7030A0"/>
                        </a:solidFill>
                        <a:effectLst/>
                        <a:latin typeface="Arial" panose="020B0604020202020204" pitchFamily="34" charset="0"/>
                      </a:endParaRPr>
                    </a:p>
                  </a:txBody>
                  <a:tcPr marL="7143" marR="7143" marT="7143"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0000">
                        <a:tint val="20000"/>
                      </a:srgbClr>
                    </a:solidFill>
                  </a:tcPr>
                </a:tc>
                <a:tc>
                  <a:txBody>
                    <a:bodyPr/>
                    <a:lstStyle>
                      <a:lvl1pPr marL="0" algn="l" defTabSz="914400" rtl="0" eaLnBrk="1" latinLnBrk="0" hangingPunct="1">
                        <a:defRPr sz="1800" kern="1200">
                          <a:solidFill>
                            <a:schemeClr val="dk1"/>
                          </a:solidFill>
                          <a:latin typeface="Cochin"/>
                          <a:ea typeface="ヒラギノ明朝 ProN W3"/>
                          <a:cs typeface="ヒラギノ明朝 ProN W3"/>
                        </a:defRPr>
                      </a:lvl1pPr>
                      <a:lvl2pPr marL="457200" algn="l" defTabSz="914400" rtl="0" eaLnBrk="1" latinLnBrk="0" hangingPunct="1">
                        <a:defRPr sz="1800" kern="1200">
                          <a:solidFill>
                            <a:schemeClr val="dk1"/>
                          </a:solidFill>
                          <a:latin typeface="Cochin"/>
                          <a:ea typeface="ヒラギノ明朝 ProN W3"/>
                          <a:cs typeface="ヒラギノ明朝 ProN W3"/>
                        </a:defRPr>
                      </a:lvl2pPr>
                      <a:lvl3pPr marL="914400" algn="l" defTabSz="914400" rtl="0" eaLnBrk="1" latinLnBrk="0" hangingPunct="1">
                        <a:defRPr sz="1800" kern="1200">
                          <a:solidFill>
                            <a:schemeClr val="dk1"/>
                          </a:solidFill>
                          <a:latin typeface="Cochin"/>
                          <a:ea typeface="ヒラギノ明朝 ProN W3"/>
                          <a:cs typeface="ヒラギノ明朝 ProN W3"/>
                        </a:defRPr>
                      </a:lvl3pPr>
                      <a:lvl4pPr marL="1371600" algn="l" defTabSz="914400" rtl="0" eaLnBrk="1" latinLnBrk="0" hangingPunct="1">
                        <a:defRPr sz="1800" kern="1200">
                          <a:solidFill>
                            <a:schemeClr val="dk1"/>
                          </a:solidFill>
                          <a:latin typeface="Cochin"/>
                          <a:ea typeface="ヒラギノ明朝 ProN W3"/>
                          <a:cs typeface="ヒラギノ明朝 ProN W3"/>
                        </a:defRPr>
                      </a:lvl4pPr>
                      <a:lvl5pPr marL="1828800" algn="l" defTabSz="914400" rtl="0" eaLnBrk="1" latinLnBrk="0" hangingPunct="1">
                        <a:defRPr sz="1800" kern="1200">
                          <a:solidFill>
                            <a:schemeClr val="dk1"/>
                          </a:solidFill>
                          <a:latin typeface="Cochin"/>
                          <a:ea typeface="ヒラギノ明朝 ProN W3"/>
                          <a:cs typeface="ヒラギノ明朝 ProN W3"/>
                        </a:defRPr>
                      </a:lvl5pPr>
                      <a:lvl6pPr marL="2286000" algn="l" defTabSz="914400" rtl="0" eaLnBrk="1" latinLnBrk="0" hangingPunct="1">
                        <a:defRPr sz="1800" kern="1200">
                          <a:solidFill>
                            <a:schemeClr val="dk1"/>
                          </a:solidFill>
                          <a:latin typeface="Cochin"/>
                          <a:ea typeface="ヒラギノ明朝 ProN W3"/>
                          <a:cs typeface="ヒラギノ明朝 ProN W3"/>
                        </a:defRPr>
                      </a:lvl6pPr>
                      <a:lvl7pPr marL="2743200" algn="l" defTabSz="914400" rtl="0" eaLnBrk="1" latinLnBrk="0" hangingPunct="1">
                        <a:defRPr sz="1800" kern="1200">
                          <a:solidFill>
                            <a:schemeClr val="dk1"/>
                          </a:solidFill>
                          <a:latin typeface="Cochin"/>
                          <a:ea typeface="ヒラギノ明朝 ProN W3"/>
                          <a:cs typeface="ヒラギノ明朝 ProN W3"/>
                        </a:defRPr>
                      </a:lvl7pPr>
                      <a:lvl8pPr marL="3200400" algn="l" defTabSz="914400" rtl="0" eaLnBrk="1" latinLnBrk="0" hangingPunct="1">
                        <a:defRPr sz="1800" kern="1200">
                          <a:solidFill>
                            <a:schemeClr val="dk1"/>
                          </a:solidFill>
                          <a:latin typeface="Cochin"/>
                          <a:ea typeface="ヒラギノ明朝 ProN W3"/>
                          <a:cs typeface="ヒラギノ明朝 ProN W3"/>
                        </a:defRPr>
                      </a:lvl8pPr>
                      <a:lvl9pPr marL="3657600" algn="l" defTabSz="914400" rtl="0" eaLnBrk="1" latinLnBrk="0" hangingPunct="1">
                        <a:defRPr sz="1800" kern="1200">
                          <a:solidFill>
                            <a:schemeClr val="dk1"/>
                          </a:solidFill>
                          <a:latin typeface="Cochin"/>
                          <a:ea typeface="ヒラギノ明朝 ProN W3"/>
                          <a:cs typeface="ヒラギノ明朝 ProN W3"/>
                        </a:defRPr>
                      </a:lvl9pPr>
                    </a:lstStyle>
                    <a:p>
                      <a:pPr algn="ctr" fontAlgn="b"/>
                      <a:r>
                        <a:rPr lang="en-US" sz="2400" b="1" u="none" strike="noStrike" dirty="0">
                          <a:solidFill>
                            <a:srgbClr val="7030A0"/>
                          </a:solidFill>
                          <a:effectLst/>
                        </a:rPr>
                        <a:t>Strength, leadership and growth</a:t>
                      </a:r>
                      <a:endParaRPr lang="en-US" sz="2400" b="1" i="0" u="none" strike="noStrike" dirty="0">
                        <a:solidFill>
                          <a:srgbClr val="7030A0"/>
                        </a:solidFill>
                        <a:effectLst/>
                        <a:latin typeface="Arial" panose="020B0604020202020204" pitchFamily="34" charset="0"/>
                      </a:endParaRPr>
                    </a:p>
                  </a:txBody>
                  <a:tcPr marL="7143" marR="7143" marT="7143"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0000">
                        <a:tint val="20000"/>
                      </a:srgbClr>
                    </a:solidFill>
                  </a:tcPr>
                </a:tc>
                <a:extLst>
                  <a:ext uri="{0D108BD9-81ED-4DB2-BD59-A6C34878D82A}">
                    <a16:rowId xmlns:a16="http://schemas.microsoft.com/office/drawing/2014/main" val="1259116611"/>
                  </a:ext>
                </a:extLst>
              </a:tr>
              <a:tr h="528109">
                <a:tc>
                  <a:txBody>
                    <a:bodyPr/>
                    <a:lstStyle>
                      <a:lvl1pPr marL="0" algn="l" defTabSz="914400" rtl="0" eaLnBrk="1" latinLnBrk="0" hangingPunct="1">
                        <a:defRPr sz="1800" kern="1200">
                          <a:solidFill>
                            <a:schemeClr val="dk1"/>
                          </a:solidFill>
                          <a:latin typeface="Cochin"/>
                          <a:ea typeface="ヒラギノ明朝 ProN W3"/>
                          <a:cs typeface="ヒラギノ明朝 ProN W3"/>
                        </a:defRPr>
                      </a:lvl1pPr>
                      <a:lvl2pPr marL="457200" algn="l" defTabSz="914400" rtl="0" eaLnBrk="1" latinLnBrk="0" hangingPunct="1">
                        <a:defRPr sz="1800" kern="1200">
                          <a:solidFill>
                            <a:schemeClr val="dk1"/>
                          </a:solidFill>
                          <a:latin typeface="Cochin"/>
                          <a:ea typeface="ヒラギノ明朝 ProN W3"/>
                          <a:cs typeface="ヒラギノ明朝 ProN W3"/>
                        </a:defRPr>
                      </a:lvl2pPr>
                      <a:lvl3pPr marL="914400" algn="l" defTabSz="914400" rtl="0" eaLnBrk="1" latinLnBrk="0" hangingPunct="1">
                        <a:defRPr sz="1800" kern="1200">
                          <a:solidFill>
                            <a:schemeClr val="dk1"/>
                          </a:solidFill>
                          <a:latin typeface="Cochin"/>
                          <a:ea typeface="ヒラギノ明朝 ProN W3"/>
                          <a:cs typeface="ヒラギノ明朝 ProN W3"/>
                        </a:defRPr>
                      </a:lvl3pPr>
                      <a:lvl4pPr marL="1371600" algn="l" defTabSz="914400" rtl="0" eaLnBrk="1" latinLnBrk="0" hangingPunct="1">
                        <a:defRPr sz="1800" kern="1200">
                          <a:solidFill>
                            <a:schemeClr val="dk1"/>
                          </a:solidFill>
                          <a:latin typeface="Cochin"/>
                          <a:ea typeface="ヒラギノ明朝 ProN W3"/>
                          <a:cs typeface="ヒラギノ明朝 ProN W3"/>
                        </a:defRPr>
                      </a:lvl4pPr>
                      <a:lvl5pPr marL="1828800" algn="l" defTabSz="914400" rtl="0" eaLnBrk="1" latinLnBrk="0" hangingPunct="1">
                        <a:defRPr sz="1800" kern="1200">
                          <a:solidFill>
                            <a:schemeClr val="dk1"/>
                          </a:solidFill>
                          <a:latin typeface="Cochin"/>
                          <a:ea typeface="ヒラギノ明朝 ProN W3"/>
                          <a:cs typeface="ヒラギノ明朝 ProN W3"/>
                        </a:defRPr>
                      </a:lvl5pPr>
                      <a:lvl6pPr marL="2286000" algn="l" defTabSz="914400" rtl="0" eaLnBrk="1" latinLnBrk="0" hangingPunct="1">
                        <a:defRPr sz="1800" kern="1200">
                          <a:solidFill>
                            <a:schemeClr val="dk1"/>
                          </a:solidFill>
                          <a:latin typeface="Cochin"/>
                          <a:ea typeface="ヒラギノ明朝 ProN W3"/>
                          <a:cs typeface="ヒラギノ明朝 ProN W3"/>
                        </a:defRPr>
                      </a:lvl6pPr>
                      <a:lvl7pPr marL="2743200" algn="l" defTabSz="914400" rtl="0" eaLnBrk="1" latinLnBrk="0" hangingPunct="1">
                        <a:defRPr sz="1800" kern="1200">
                          <a:solidFill>
                            <a:schemeClr val="dk1"/>
                          </a:solidFill>
                          <a:latin typeface="Cochin"/>
                          <a:ea typeface="ヒラギノ明朝 ProN W3"/>
                          <a:cs typeface="ヒラギノ明朝 ProN W3"/>
                        </a:defRPr>
                      </a:lvl7pPr>
                      <a:lvl8pPr marL="3200400" algn="l" defTabSz="914400" rtl="0" eaLnBrk="1" latinLnBrk="0" hangingPunct="1">
                        <a:defRPr sz="1800" kern="1200">
                          <a:solidFill>
                            <a:schemeClr val="dk1"/>
                          </a:solidFill>
                          <a:latin typeface="Cochin"/>
                          <a:ea typeface="ヒラギノ明朝 ProN W3"/>
                          <a:cs typeface="ヒラギノ明朝 ProN W3"/>
                        </a:defRPr>
                      </a:lvl8pPr>
                      <a:lvl9pPr marL="3657600" algn="l" defTabSz="914400" rtl="0" eaLnBrk="1" latinLnBrk="0" hangingPunct="1">
                        <a:defRPr sz="1800" kern="1200">
                          <a:solidFill>
                            <a:schemeClr val="dk1"/>
                          </a:solidFill>
                          <a:latin typeface="Cochin"/>
                          <a:ea typeface="ヒラギノ明朝 ProN W3"/>
                          <a:cs typeface="ヒラギノ明朝 ProN W3"/>
                        </a:defRPr>
                      </a:lvl9pPr>
                    </a:lstStyle>
                    <a:p>
                      <a:pPr algn="ctr" fontAlgn="b"/>
                      <a:r>
                        <a:rPr lang="en-US" sz="2400" u="none" strike="noStrike">
                          <a:solidFill>
                            <a:srgbClr val="7030A0"/>
                          </a:solidFill>
                          <a:effectLst/>
                        </a:rPr>
                        <a:t>5</a:t>
                      </a:r>
                      <a:endParaRPr lang="en-US" sz="2400" b="0" i="0" u="none" strike="noStrike">
                        <a:solidFill>
                          <a:srgbClr val="7030A0"/>
                        </a:solidFill>
                        <a:effectLst/>
                        <a:latin typeface="Arial" panose="020B0604020202020204" pitchFamily="34" charset="0"/>
                      </a:endParaRPr>
                    </a:p>
                  </a:txBody>
                  <a:tcPr marL="7143" marR="7143" marT="7143"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0000">
                        <a:tint val="20000"/>
                      </a:srgbClr>
                    </a:solidFill>
                  </a:tcPr>
                </a:tc>
                <a:tc>
                  <a:txBody>
                    <a:bodyPr/>
                    <a:lstStyle>
                      <a:lvl1pPr marL="0" algn="l" defTabSz="914400" rtl="0" eaLnBrk="1" latinLnBrk="0" hangingPunct="1">
                        <a:defRPr sz="1800" kern="1200">
                          <a:solidFill>
                            <a:schemeClr val="dk1"/>
                          </a:solidFill>
                          <a:latin typeface="Cochin"/>
                          <a:ea typeface="ヒラギノ明朝 ProN W3"/>
                          <a:cs typeface="ヒラギノ明朝 ProN W3"/>
                        </a:defRPr>
                      </a:lvl1pPr>
                      <a:lvl2pPr marL="457200" algn="l" defTabSz="914400" rtl="0" eaLnBrk="1" latinLnBrk="0" hangingPunct="1">
                        <a:defRPr sz="1800" kern="1200">
                          <a:solidFill>
                            <a:schemeClr val="dk1"/>
                          </a:solidFill>
                          <a:latin typeface="Cochin"/>
                          <a:ea typeface="ヒラギノ明朝 ProN W3"/>
                          <a:cs typeface="ヒラギノ明朝 ProN W3"/>
                        </a:defRPr>
                      </a:lvl2pPr>
                      <a:lvl3pPr marL="914400" algn="l" defTabSz="914400" rtl="0" eaLnBrk="1" latinLnBrk="0" hangingPunct="1">
                        <a:defRPr sz="1800" kern="1200">
                          <a:solidFill>
                            <a:schemeClr val="dk1"/>
                          </a:solidFill>
                          <a:latin typeface="Cochin"/>
                          <a:ea typeface="ヒラギノ明朝 ProN W3"/>
                          <a:cs typeface="ヒラギノ明朝 ProN W3"/>
                        </a:defRPr>
                      </a:lvl3pPr>
                      <a:lvl4pPr marL="1371600" algn="l" defTabSz="914400" rtl="0" eaLnBrk="1" latinLnBrk="0" hangingPunct="1">
                        <a:defRPr sz="1800" kern="1200">
                          <a:solidFill>
                            <a:schemeClr val="dk1"/>
                          </a:solidFill>
                          <a:latin typeface="Cochin"/>
                          <a:ea typeface="ヒラギノ明朝 ProN W3"/>
                          <a:cs typeface="ヒラギノ明朝 ProN W3"/>
                        </a:defRPr>
                      </a:lvl4pPr>
                      <a:lvl5pPr marL="1828800" algn="l" defTabSz="914400" rtl="0" eaLnBrk="1" latinLnBrk="0" hangingPunct="1">
                        <a:defRPr sz="1800" kern="1200">
                          <a:solidFill>
                            <a:schemeClr val="dk1"/>
                          </a:solidFill>
                          <a:latin typeface="Cochin"/>
                          <a:ea typeface="ヒラギノ明朝 ProN W3"/>
                          <a:cs typeface="ヒラギノ明朝 ProN W3"/>
                        </a:defRPr>
                      </a:lvl5pPr>
                      <a:lvl6pPr marL="2286000" algn="l" defTabSz="914400" rtl="0" eaLnBrk="1" latinLnBrk="0" hangingPunct="1">
                        <a:defRPr sz="1800" kern="1200">
                          <a:solidFill>
                            <a:schemeClr val="dk1"/>
                          </a:solidFill>
                          <a:latin typeface="Cochin"/>
                          <a:ea typeface="ヒラギノ明朝 ProN W3"/>
                          <a:cs typeface="ヒラギノ明朝 ProN W3"/>
                        </a:defRPr>
                      </a:lvl6pPr>
                      <a:lvl7pPr marL="2743200" algn="l" defTabSz="914400" rtl="0" eaLnBrk="1" latinLnBrk="0" hangingPunct="1">
                        <a:defRPr sz="1800" kern="1200">
                          <a:solidFill>
                            <a:schemeClr val="dk1"/>
                          </a:solidFill>
                          <a:latin typeface="Cochin"/>
                          <a:ea typeface="ヒラギノ明朝 ProN W3"/>
                          <a:cs typeface="ヒラギノ明朝 ProN W3"/>
                        </a:defRPr>
                      </a:lvl7pPr>
                      <a:lvl8pPr marL="3200400" algn="l" defTabSz="914400" rtl="0" eaLnBrk="1" latinLnBrk="0" hangingPunct="1">
                        <a:defRPr sz="1800" kern="1200">
                          <a:solidFill>
                            <a:schemeClr val="dk1"/>
                          </a:solidFill>
                          <a:latin typeface="Cochin"/>
                          <a:ea typeface="ヒラギノ明朝 ProN W3"/>
                          <a:cs typeface="ヒラギノ明朝 ProN W3"/>
                        </a:defRPr>
                      </a:lvl8pPr>
                      <a:lvl9pPr marL="3657600" algn="l" defTabSz="914400" rtl="0" eaLnBrk="1" latinLnBrk="0" hangingPunct="1">
                        <a:defRPr sz="1800" kern="1200">
                          <a:solidFill>
                            <a:schemeClr val="dk1"/>
                          </a:solidFill>
                          <a:latin typeface="Cochin"/>
                          <a:ea typeface="ヒラギノ明朝 ProN W3"/>
                          <a:cs typeface="ヒラギノ明朝 ProN W3"/>
                        </a:defRPr>
                      </a:lvl9pPr>
                    </a:lstStyle>
                    <a:p>
                      <a:pPr algn="ctr" fontAlgn="b"/>
                      <a:r>
                        <a:rPr lang="en-US" sz="2400" b="1" u="none" strike="noStrike" dirty="0" err="1">
                          <a:solidFill>
                            <a:srgbClr val="7030A0"/>
                          </a:solidFill>
                          <a:effectLst/>
                        </a:rPr>
                        <a:t>Prioritites</a:t>
                      </a:r>
                      <a:r>
                        <a:rPr lang="en-US" sz="2400" b="1" u="none" strike="noStrike" dirty="0">
                          <a:solidFill>
                            <a:srgbClr val="7030A0"/>
                          </a:solidFill>
                          <a:effectLst/>
                        </a:rPr>
                        <a:t> in order</a:t>
                      </a:r>
                      <a:endParaRPr lang="en-US" sz="2400" b="1" i="0" u="none" strike="noStrike" dirty="0">
                        <a:solidFill>
                          <a:srgbClr val="7030A0"/>
                        </a:solidFill>
                        <a:effectLst/>
                        <a:latin typeface="Arial" panose="020B0604020202020204" pitchFamily="34" charset="0"/>
                      </a:endParaRPr>
                    </a:p>
                  </a:txBody>
                  <a:tcPr marL="7143" marR="7143" marT="7143"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0000">
                        <a:tint val="20000"/>
                      </a:srgbClr>
                    </a:solidFill>
                  </a:tcPr>
                </a:tc>
                <a:tc>
                  <a:txBody>
                    <a:bodyPr/>
                    <a:lstStyle>
                      <a:lvl1pPr marL="0" algn="l" defTabSz="914400" rtl="0" eaLnBrk="1" latinLnBrk="0" hangingPunct="1">
                        <a:defRPr sz="1800" kern="1200">
                          <a:solidFill>
                            <a:schemeClr val="dk1"/>
                          </a:solidFill>
                          <a:latin typeface="Cochin"/>
                          <a:ea typeface="ヒラギノ明朝 ProN W3"/>
                          <a:cs typeface="ヒラギノ明朝 ProN W3"/>
                        </a:defRPr>
                      </a:lvl1pPr>
                      <a:lvl2pPr marL="457200" algn="l" defTabSz="914400" rtl="0" eaLnBrk="1" latinLnBrk="0" hangingPunct="1">
                        <a:defRPr sz="1800" kern="1200">
                          <a:solidFill>
                            <a:schemeClr val="dk1"/>
                          </a:solidFill>
                          <a:latin typeface="Cochin"/>
                          <a:ea typeface="ヒラギノ明朝 ProN W3"/>
                          <a:cs typeface="ヒラギノ明朝 ProN W3"/>
                        </a:defRPr>
                      </a:lvl2pPr>
                      <a:lvl3pPr marL="914400" algn="l" defTabSz="914400" rtl="0" eaLnBrk="1" latinLnBrk="0" hangingPunct="1">
                        <a:defRPr sz="1800" kern="1200">
                          <a:solidFill>
                            <a:schemeClr val="dk1"/>
                          </a:solidFill>
                          <a:latin typeface="Cochin"/>
                          <a:ea typeface="ヒラギノ明朝 ProN W3"/>
                          <a:cs typeface="ヒラギノ明朝 ProN W3"/>
                        </a:defRPr>
                      </a:lvl3pPr>
                      <a:lvl4pPr marL="1371600" algn="l" defTabSz="914400" rtl="0" eaLnBrk="1" latinLnBrk="0" hangingPunct="1">
                        <a:defRPr sz="1800" kern="1200">
                          <a:solidFill>
                            <a:schemeClr val="dk1"/>
                          </a:solidFill>
                          <a:latin typeface="Cochin"/>
                          <a:ea typeface="ヒラギノ明朝 ProN W3"/>
                          <a:cs typeface="ヒラギノ明朝 ProN W3"/>
                        </a:defRPr>
                      </a:lvl4pPr>
                      <a:lvl5pPr marL="1828800" algn="l" defTabSz="914400" rtl="0" eaLnBrk="1" latinLnBrk="0" hangingPunct="1">
                        <a:defRPr sz="1800" kern="1200">
                          <a:solidFill>
                            <a:schemeClr val="dk1"/>
                          </a:solidFill>
                          <a:latin typeface="Cochin"/>
                          <a:ea typeface="ヒラギノ明朝 ProN W3"/>
                          <a:cs typeface="ヒラギノ明朝 ProN W3"/>
                        </a:defRPr>
                      </a:lvl5pPr>
                      <a:lvl6pPr marL="2286000" algn="l" defTabSz="914400" rtl="0" eaLnBrk="1" latinLnBrk="0" hangingPunct="1">
                        <a:defRPr sz="1800" kern="1200">
                          <a:solidFill>
                            <a:schemeClr val="dk1"/>
                          </a:solidFill>
                          <a:latin typeface="Cochin"/>
                          <a:ea typeface="ヒラギノ明朝 ProN W3"/>
                          <a:cs typeface="ヒラギノ明朝 ProN W3"/>
                        </a:defRPr>
                      </a:lvl6pPr>
                      <a:lvl7pPr marL="2743200" algn="l" defTabSz="914400" rtl="0" eaLnBrk="1" latinLnBrk="0" hangingPunct="1">
                        <a:defRPr sz="1800" kern="1200">
                          <a:solidFill>
                            <a:schemeClr val="dk1"/>
                          </a:solidFill>
                          <a:latin typeface="Cochin"/>
                          <a:ea typeface="ヒラギノ明朝 ProN W3"/>
                          <a:cs typeface="ヒラギノ明朝 ProN W3"/>
                        </a:defRPr>
                      </a:lvl7pPr>
                      <a:lvl8pPr marL="3200400" algn="l" defTabSz="914400" rtl="0" eaLnBrk="1" latinLnBrk="0" hangingPunct="1">
                        <a:defRPr sz="1800" kern="1200">
                          <a:solidFill>
                            <a:schemeClr val="dk1"/>
                          </a:solidFill>
                          <a:latin typeface="Cochin"/>
                          <a:ea typeface="ヒラギノ明朝 ProN W3"/>
                          <a:cs typeface="ヒラギノ明朝 ProN W3"/>
                        </a:defRPr>
                      </a:lvl8pPr>
                      <a:lvl9pPr marL="3657600" algn="l" defTabSz="914400" rtl="0" eaLnBrk="1" latinLnBrk="0" hangingPunct="1">
                        <a:defRPr sz="1800" kern="1200">
                          <a:solidFill>
                            <a:schemeClr val="dk1"/>
                          </a:solidFill>
                          <a:latin typeface="Cochin"/>
                          <a:ea typeface="ヒラギノ明朝 ProN W3"/>
                          <a:cs typeface="ヒラギノ明朝 ProN W3"/>
                        </a:defRPr>
                      </a:lvl9pPr>
                    </a:lstStyle>
                    <a:p>
                      <a:pPr algn="ctr" fontAlgn="b"/>
                      <a:r>
                        <a:rPr lang="en-US" sz="2400" b="1" u="none" strike="noStrike" dirty="0">
                          <a:solidFill>
                            <a:srgbClr val="7030A0"/>
                          </a:solidFill>
                          <a:effectLst/>
                        </a:rPr>
                        <a:t>Doing what's most needful</a:t>
                      </a:r>
                      <a:endParaRPr lang="en-US" sz="2400" b="1" i="0" u="none" strike="noStrike" dirty="0">
                        <a:solidFill>
                          <a:srgbClr val="7030A0"/>
                        </a:solidFill>
                        <a:effectLst/>
                        <a:latin typeface="Arial" panose="020B0604020202020204" pitchFamily="34" charset="0"/>
                      </a:endParaRPr>
                    </a:p>
                  </a:txBody>
                  <a:tcPr marL="7143" marR="7143" marT="7143"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0000">
                        <a:tint val="20000"/>
                      </a:srgbClr>
                    </a:solidFill>
                  </a:tcPr>
                </a:tc>
                <a:extLst>
                  <a:ext uri="{0D108BD9-81ED-4DB2-BD59-A6C34878D82A}">
                    <a16:rowId xmlns:a16="http://schemas.microsoft.com/office/drawing/2014/main" val="1770566187"/>
                  </a:ext>
                </a:extLst>
              </a:tr>
              <a:tr h="528109">
                <a:tc>
                  <a:txBody>
                    <a:bodyPr/>
                    <a:lstStyle>
                      <a:lvl1pPr marL="0" algn="l" defTabSz="914400" rtl="0" eaLnBrk="1" latinLnBrk="0" hangingPunct="1">
                        <a:defRPr sz="1800" kern="1200">
                          <a:solidFill>
                            <a:schemeClr val="dk1"/>
                          </a:solidFill>
                          <a:latin typeface="Cochin"/>
                          <a:ea typeface="ヒラギノ明朝 ProN W3"/>
                          <a:cs typeface="ヒラギノ明朝 ProN W3"/>
                        </a:defRPr>
                      </a:lvl1pPr>
                      <a:lvl2pPr marL="457200" algn="l" defTabSz="914400" rtl="0" eaLnBrk="1" latinLnBrk="0" hangingPunct="1">
                        <a:defRPr sz="1800" kern="1200">
                          <a:solidFill>
                            <a:schemeClr val="dk1"/>
                          </a:solidFill>
                          <a:latin typeface="Cochin"/>
                          <a:ea typeface="ヒラギノ明朝 ProN W3"/>
                          <a:cs typeface="ヒラギノ明朝 ProN W3"/>
                        </a:defRPr>
                      </a:lvl2pPr>
                      <a:lvl3pPr marL="914400" algn="l" defTabSz="914400" rtl="0" eaLnBrk="1" latinLnBrk="0" hangingPunct="1">
                        <a:defRPr sz="1800" kern="1200">
                          <a:solidFill>
                            <a:schemeClr val="dk1"/>
                          </a:solidFill>
                          <a:latin typeface="Cochin"/>
                          <a:ea typeface="ヒラギノ明朝 ProN W3"/>
                          <a:cs typeface="ヒラギノ明朝 ProN W3"/>
                        </a:defRPr>
                      </a:lvl3pPr>
                      <a:lvl4pPr marL="1371600" algn="l" defTabSz="914400" rtl="0" eaLnBrk="1" latinLnBrk="0" hangingPunct="1">
                        <a:defRPr sz="1800" kern="1200">
                          <a:solidFill>
                            <a:schemeClr val="dk1"/>
                          </a:solidFill>
                          <a:latin typeface="Cochin"/>
                          <a:ea typeface="ヒラギノ明朝 ProN W3"/>
                          <a:cs typeface="ヒラギノ明朝 ProN W3"/>
                        </a:defRPr>
                      </a:lvl4pPr>
                      <a:lvl5pPr marL="1828800" algn="l" defTabSz="914400" rtl="0" eaLnBrk="1" latinLnBrk="0" hangingPunct="1">
                        <a:defRPr sz="1800" kern="1200">
                          <a:solidFill>
                            <a:schemeClr val="dk1"/>
                          </a:solidFill>
                          <a:latin typeface="Cochin"/>
                          <a:ea typeface="ヒラギノ明朝 ProN W3"/>
                          <a:cs typeface="ヒラギノ明朝 ProN W3"/>
                        </a:defRPr>
                      </a:lvl5pPr>
                      <a:lvl6pPr marL="2286000" algn="l" defTabSz="914400" rtl="0" eaLnBrk="1" latinLnBrk="0" hangingPunct="1">
                        <a:defRPr sz="1800" kern="1200">
                          <a:solidFill>
                            <a:schemeClr val="dk1"/>
                          </a:solidFill>
                          <a:latin typeface="Cochin"/>
                          <a:ea typeface="ヒラギノ明朝 ProN W3"/>
                          <a:cs typeface="ヒラギノ明朝 ProN W3"/>
                        </a:defRPr>
                      </a:lvl6pPr>
                      <a:lvl7pPr marL="2743200" algn="l" defTabSz="914400" rtl="0" eaLnBrk="1" latinLnBrk="0" hangingPunct="1">
                        <a:defRPr sz="1800" kern="1200">
                          <a:solidFill>
                            <a:schemeClr val="dk1"/>
                          </a:solidFill>
                          <a:latin typeface="Cochin"/>
                          <a:ea typeface="ヒラギノ明朝 ProN W3"/>
                          <a:cs typeface="ヒラギノ明朝 ProN W3"/>
                        </a:defRPr>
                      </a:lvl7pPr>
                      <a:lvl8pPr marL="3200400" algn="l" defTabSz="914400" rtl="0" eaLnBrk="1" latinLnBrk="0" hangingPunct="1">
                        <a:defRPr sz="1800" kern="1200">
                          <a:solidFill>
                            <a:schemeClr val="dk1"/>
                          </a:solidFill>
                          <a:latin typeface="Cochin"/>
                          <a:ea typeface="ヒラギノ明朝 ProN W3"/>
                          <a:cs typeface="ヒラギノ明朝 ProN W3"/>
                        </a:defRPr>
                      </a:lvl8pPr>
                      <a:lvl9pPr marL="3657600" algn="l" defTabSz="914400" rtl="0" eaLnBrk="1" latinLnBrk="0" hangingPunct="1">
                        <a:defRPr sz="1800" kern="1200">
                          <a:solidFill>
                            <a:schemeClr val="dk1"/>
                          </a:solidFill>
                          <a:latin typeface="Cochin"/>
                          <a:ea typeface="ヒラギノ明朝 ProN W3"/>
                          <a:cs typeface="ヒラギノ明朝 ProN W3"/>
                        </a:defRPr>
                      </a:lvl9pPr>
                    </a:lstStyle>
                    <a:p>
                      <a:pPr algn="ctr" fontAlgn="b"/>
                      <a:r>
                        <a:rPr lang="en-US" sz="2400" u="none" strike="noStrike">
                          <a:solidFill>
                            <a:srgbClr val="7030A0"/>
                          </a:solidFill>
                          <a:effectLst/>
                        </a:rPr>
                        <a:t>6</a:t>
                      </a:r>
                      <a:endParaRPr lang="en-US" sz="2400" b="0" i="0" u="none" strike="noStrike">
                        <a:solidFill>
                          <a:srgbClr val="7030A0"/>
                        </a:solidFill>
                        <a:effectLst/>
                        <a:latin typeface="Arial" panose="020B0604020202020204" pitchFamily="34" charset="0"/>
                      </a:endParaRPr>
                    </a:p>
                  </a:txBody>
                  <a:tcPr marL="7143" marR="7143" marT="7143"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0000">
                        <a:tint val="20000"/>
                      </a:srgbClr>
                    </a:solidFill>
                  </a:tcPr>
                </a:tc>
                <a:tc>
                  <a:txBody>
                    <a:bodyPr/>
                    <a:lstStyle>
                      <a:lvl1pPr marL="0" algn="l" defTabSz="914400" rtl="0" eaLnBrk="1" latinLnBrk="0" hangingPunct="1">
                        <a:defRPr sz="1800" kern="1200">
                          <a:solidFill>
                            <a:schemeClr val="dk1"/>
                          </a:solidFill>
                          <a:latin typeface="Cochin"/>
                          <a:ea typeface="ヒラギノ明朝 ProN W3"/>
                          <a:cs typeface="ヒラギノ明朝 ProN W3"/>
                        </a:defRPr>
                      </a:lvl1pPr>
                      <a:lvl2pPr marL="457200" algn="l" defTabSz="914400" rtl="0" eaLnBrk="1" latinLnBrk="0" hangingPunct="1">
                        <a:defRPr sz="1800" kern="1200">
                          <a:solidFill>
                            <a:schemeClr val="dk1"/>
                          </a:solidFill>
                          <a:latin typeface="Cochin"/>
                          <a:ea typeface="ヒラギノ明朝 ProN W3"/>
                          <a:cs typeface="ヒラギノ明朝 ProN W3"/>
                        </a:defRPr>
                      </a:lvl2pPr>
                      <a:lvl3pPr marL="914400" algn="l" defTabSz="914400" rtl="0" eaLnBrk="1" latinLnBrk="0" hangingPunct="1">
                        <a:defRPr sz="1800" kern="1200">
                          <a:solidFill>
                            <a:schemeClr val="dk1"/>
                          </a:solidFill>
                          <a:latin typeface="Cochin"/>
                          <a:ea typeface="ヒラギノ明朝 ProN W3"/>
                          <a:cs typeface="ヒラギノ明朝 ProN W3"/>
                        </a:defRPr>
                      </a:lvl3pPr>
                      <a:lvl4pPr marL="1371600" algn="l" defTabSz="914400" rtl="0" eaLnBrk="1" latinLnBrk="0" hangingPunct="1">
                        <a:defRPr sz="1800" kern="1200">
                          <a:solidFill>
                            <a:schemeClr val="dk1"/>
                          </a:solidFill>
                          <a:latin typeface="Cochin"/>
                          <a:ea typeface="ヒラギノ明朝 ProN W3"/>
                          <a:cs typeface="ヒラギノ明朝 ProN W3"/>
                        </a:defRPr>
                      </a:lvl4pPr>
                      <a:lvl5pPr marL="1828800" algn="l" defTabSz="914400" rtl="0" eaLnBrk="1" latinLnBrk="0" hangingPunct="1">
                        <a:defRPr sz="1800" kern="1200">
                          <a:solidFill>
                            <a:schemeClr val="dk1"/>
                          </a:solidFill>
                          <a:latin typeface="Cochin"/>
                          <a:ea typeface="ヒラギノ明朝 ProN W3"/>
                          <a:cs typeface="ヒラギノ明朝 ProN W3"/>
                        </a:defRPr>
                      </a:lvl5pPr>
                      <a:lvl6pPr marL="2286000" algn="l" defTabSz="914400" rtl="0" eaLnBrk="1" latinLnBrk="0" hangingPunct="1">
                        <a:defRPr sz="1800" kern="1200">
                          <a:solidFill>
                            <a:schemeClr val="dk1"/>
                          </a:solidFill>
                          <a:latin typeface="Cochin"/>
                          <a:ea typeface="ヒラギノ明朝 ProN W3"/>
                          <a:cs typeface="ヒラギノ明朝 ProN W3"/>
                        </a:defRPr>
                      </a:lvl6pPr>
                      <a:lvl7pPr marL="2743200" algn="l" defTabSz="914400" rtl="0" eaLnBrk="1" latinLnBrk="0" hangingPunct="1">
                        <a:defRPr sz="1800" kern="1200">
                          <a:solidFill>
                            <a:schemeClr val="dk1"/>
                          </a:solidFill>
                          <a:latin typeface="Cochin"/>
                          <a:ea typeface="ヒラギノ明朝 ProN W3"/>
                          <a:cs typeface="ヒラギノ明朝 ProN W3"/>
                        </a:defRPr>
                      </a:lvl7pPr>
                      <a:lvl8pPr marL="3200400" algn="l" defTabSz="914400" rtl="0" eaLnBrk="1" latinLnBrk="0" hangingPunct="1">
                        <a:defRPr sz="1800" kern="1200">
                          <a:solidFill>
                            <a:schemeClr val="dk1"/>
                          </a:solidFill>
                          <a:latin typeface="Cochin"/>
                          <a:ea typeface="ヒラギノ明朝 ProN W3"/>
                          <a:cs typeface="ヒラギノ明朝 ProN W3"/>
                        </a:defRPr>
                      </a:lvl8pPr>
                      <a:lvl9pPr marL="3657600" algn="l" defTabSz="914400" rtl="0" eaLnBrk="1" latinLnBrk="0" hangingPunct="1">
                        <a:defRPr sz="1800" kern="1200">
                          <a:solidFill>
                            <a:schemeClr val="dk1"/>
                          </a:solidFill>
                          <a:latin typeface="Cochin"/>
                          <a:ea typeface="ヒラギノ明朝 ProN W3"/>
                          <a:cs typeface="ヒラギノ明朝 ProN W3"/>
                        </a:defRPr>
                      </a:lvl9pPr>
                    </a:lstStyle>
                    <a:p>
                      <a:pPr algn="ctr" fontAlgn="b"/>
                      <a:r>
                        <a:rPr lang="en-US" sz="2400" b="1" u="none" strike="noStrike" dirty="0">
                          <a:solidFill>
                            <a:srgbClr val="7030A0"/>
                          </a:solidFill>
                          <a:effectLst/>
                        </a:rPr>
                        <a:t>Supportive of me</a:t>
                      </a:r>
                      <a:endParaRPr lang="en-US" sz="2400" b="1" i="0" u="none" strike="noStrike" dirty="0">
                        <a:solidFill>
                          <a:srgbClr val="7030A0"/>
                        </a:solidFill>
                        <a:effectLst/>
                        <a:latin typeface="Arial" panose="020B0604020202020204" pitchFamily="34" charset="0"/>
                      </a:endParaRPr>
                    </a:p>
                  </a:txBody>
                  <a:tcPr marL="7143" marR="7143" marT="7143"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0000">
                        <a:tint val="20000"/>
                      </a:srgbClr>
                    </a:solidFill>
                  </a:tcPr>
                </a:tc>
                <a:tc>
                  <a:txBody>
                    <a:bodyPr/>
                    <a:lstStyle>
                      <a:lvl1pPr marL="0" algn="l" defTabSz="914400" rtl="0" eaLnBrk="1" latinLnBrk="0" hangingPunct="1">
                        <a:defRPr sz="1800" kern="1200">
                          <a:solidFill>
                            <a:schemeClr val="dk1"/>
                          </a:solidFill>
                          <a:latin typeface="Cochin"/>
                          <a:ea typeface="ヒラギノ明朝 ProN W3"/>
                          <a:cs typeface="ヒラギノ明朝 ProN W3"/>
                        </a:defRPr>
                      </a:lvl1pPr>
                      <a:lvl2pPr marL="457200" algn="l" defTabSz="914400" rtl="0" eaLnBrk="1" latinLnBrk="0" hangingPunct="1">
                        <a:defRPr sz="1800" kern="1200">
                          <a:solidFill>
                            <a:schemeClr val="dk1"/>
                          </a:solidFill>
                          <a:latin typeface="Cochin"/>
                          <a:ea typeface="ヒラギノ明朝 ProN W3"/>
                          <a:cs typeface="ヒラギノ明朝 ProN W3"/>
                        </a:defRPr>
                      </a:lvl2pPr>
                      <a:lvl3pPr marL="914400" algn="l" defTabSz="914400" rtl="0" eaLnBrk="1" latinLnBrk="0" hangingPunct="1">
                        <a:defRPr sz="1800" kern="1200">
                          <a:solidFill>
                            <a:schemeClr val="dk1"/>
                          </a:solidFill>
                          <a:latin typeface="Cochin"/>
                          <a:ea typeface="ヒラギノ明朝 ProN W3"/>
                          <a:cs typeface="ヒラギノ明朝 ProN W3"/>
                        </a:defRPr>
                      </a:lvl3pPr>
                      <a:lvl4pPr marL="1371600" algn="l" defTabSz="914400" rtl="0" eaLnBrk="1" latinLnBrk="0" hangingPunct="1">
                        <a:defRPr sz="1800" kern="1200">
                          <a:solidFill>
                            <a:schemeClr val="dk1"/>
                          </a:solidFill>
                          <a:latin typeface="Cochin"/>
                          <a:ea typeface="ヒラギノ明朝 ProN W3"/>
                          <a:cs typeface="ヒラギノ明朝 ProN W3"/>
                        </a:defRPr>
                      </a:lvl4pPr>
                      <a:lvl5pPr marL="1828800" algn="l" defTabSz="914400" rtl="0" eaLnBrk="1" latinLnBrk="0" hangingPunct="1">
                        <a:defRPr sz="1800" kern="1200">
                          <a:solidFill>
                            <a:schemeClr val="dk1"/>
                          </a:solidFill>
                          <a:latin typeface="Cochin"/>
                          <a:ea typeface="ヒラギノ明朝 ProN W3"/>
                          <a:cs typeface="ヒラギノ明朝 ProN W3"/>
                        </a:defRPr>
                      </a:lvl5pPr>
                      <a:lvl6pPr marL="2286000" algn="l" defTabSz="914400" rtl="0" eaLnBrk="1" latinLnBrk="0" hangingPunct="1">
                        <a:defRPr sz="1800" kern="1200">
                          <a:solidFill>
                            <a:schemeClr val="dk1"/>
                          </a:solidFill>
                          <a:latin typeface="Cochin"/>
                          <a:ea typeface="ヒラギノ明朝 ProN W3"/>
                          <a:cs typeface="ヒラギノ明朝 ProN W3"/>
                        </a:defRPr>
                      </a:lvl6pPr>
                      <a:lvl7pPr marL="2743200" algn="l" defTabSz="914400" rtl="0" eaLnBrk="1" latinLnBrk="0" hangingPunct="1">
                        <a:defRPr sz="1800" kern="1200">
                          <a:solidFill>
                            <a:schemeClr val="dk1"/>
                          </a:solidFill>
                          <a:latin typeface="Cochin"/>
                          <a:ea typeface="ヒラギノ明朝 ProN W3"/>
                          <a:cs typeface="ヒラギノ明朝 ProN W3"/>
                        </a:defRPr>
                      </a:lvl7pPr>
                      <a:lvl8pPr marL="3200400" algn="l" defTabSz="914400" rtl="0" eaLnBrk="1" latinLnBrk="0" hangingPunct="1">
                        <a:defRPr sz="1800" kern="1200">
                          <a:solidFill>
                            <a:schemeClr val="dk1"/>
                          </a:solidFill>
                          <a:latin typeface="Cochin"/>
                          <a:ea typeface="ヒラギノ明朝 ProN W3"/>
                          <a:cs typeface="ヒラギノ明朝 ProN W3"/>
                        </a:defRPr>
                      </a:lvl8pPr>
                      <a:lvl9pPr marL="3657600" algn="l" defTabSz="914400" rtl="0" eaLnBrk="1" latinLnBrk="0" hangingPunct="1">
                        <a:defRPr sz="1800" kern="1200">
                          <a:solidFill>
                            <a:schemeClr val="dk1"/>
                          </a:solidFill>
                          <a:latin typeface="Cochin"/>
                          <a:ea typeface="ヒラギノ明朝 ProN W3"/>
                          <a:cs typeface="ヒラギノ明朝 ProN W3"/>
                        </a:defRPr>
                      </a:lvl9pPr>
                    </a:lstStyle>
                    <a:p>
                      <a:pPr algn="ctr" fontAlgn="b"/>
                      <a:r>
                        <a:rPr lang="en-US" sz="2400" b="1" u="none" strike="noStrike" dirty="0">
                          <a:solidFill>
                            <a:srgbClr val="7030A0"/>
                          </a:solidFill>
                          <a:effectLst/>
                        </a:rPr>
                        <a:t>Not having to ask because he's aware</a:t>
                      </a:r>
                      <a:endParaRPr lang="en-US" sz="2400" b="1" i="0" u="none" strike="noStrike" dirty="0">
                        <a:solidFill>
                          <a:srgbClr val="7030A0"/>
                        </a:solidFill>
                        <a:effectLst/>
                        <a:latin typeface="Arial" panose="020B0604020202020204" pitchFamily="34" charset="0"/>
                      </a:endParaRPr>
                    </a:p>
                  </a:txBody>
                  <a:tcPr marL="7143" marR="7143" marT="7143"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0000">
                        <a:tint val="20000"/>
                      </a:srgbClr>
                    </a:solidFill>
                  </a:tcPr>
                </a:tc>
                <a:extLst>
                  <a:ext uri="{0D108BD9-81ED-4DB2-BD59-A6C34878D82A}">
                    <a16:rowId xmlns:a16="http://schemas.microsoft.com/office/drawing/2014/main" val="11102407"/>
                  </a:ext>
                </a:extLst>
              </a:tr>
              <a:tr h="528109">
                <a:tc>
                  <a:txBody>
                    <a:bodyPr/>
                    <a:lstStyle>
                      <a:lvl1pPr marL="0" algn="l" defTabSz="914400" rtl="0" eaLnBrk="1" latinLnBrk="0" hangingPunct="1">
                        <a:defRPr sz="1800" kern="1200">
                          <a:solidFill>
                            <a:schemeClr val="dk1"/>
                          </a:solidFill>
                          <a:latin typeface="Cochin"/>
                          <a:ea typeface="ヒラギノ明朝 ProN W3"/>
                          <a:cs typeface="ヒラギノ明朝 ProN W3"/>
                        </a:defRPr>
                      </a:lvl1pPr>
                      <a:lvl2pPr marL="457200" algn="l" defTabSz="914400" rtl="0" eaLnBrk="1" latinLnBrk="0" hangingPunct="1">
                        <a:defRPr sz="1800" kern="1200">
                          <a:solidFill>
                            <a:schemeClr val="dk1"/>
                          </a:solidFill>
                          <a:latin typeface="Cochin"/>
                          <a:ea typeface="ヒラギノ明朝 ProN W3"/>
                          <a:cs typeface="ヒラギノ明朝 ProN W3"/>
                        </a:defRPr>
                      </a:lvl2pPr>
                      <a:lvl3pPr marL="914400" algn="l" defTabSz="914400" rtl="0" eaLnBrk="1" latinLnBrk="0" hangingPunct="1">
                        <a:defRPr sz="1800" kern="1200">
                          <a:solidFill>
                            <a:schemeClr val="dk1"/>
                          </a:solidFill>
                          <a:latin typeface="Cochin"/>
                          <a:ea typeface="ヒラギノ明朝 ProN W3"/>
                          <a:cs typeface="ヒラギノ明朝 ProN W3"/>
                        </a:defRPr>
                      </a:lvl3pPr>
                      <a:lvl4pPr marL="1371600" algn="l" defTabSz="914400" rtl="0" eaLnBrk="1" latinLnBrk="0" hangingPunct="1">
                        <a:defRPr sz="1800" kern="1200">
                          <a:solidFill>
                            <a:schemeClr val="dk1"/>
                          </a:solidFill>
                          <a:latin typeface="Cochin"/>
                          <a:ea typeface="ヒラギノ明朝 ProN W3"/>
                          <a:cs typeface="ヒラギノ明朝 ProN W3"/>
                        </a:defRPr>
                      </a:lvl4pPr>
                      <a:lvl5pPr marL="1828800" algn="l" defTabSz="914400" rtl="0" eaLnBrk="1" latinLnBrk="0" hangingPunct="1">
                        <a:defRPr sz="1800" kern="1200">
                          <a:solidFill>
                            <a:schemeClr val="dk1"/>
                          </a:solidFill>
                          <a:latin typeface="Cochin"/>
                          <a:ea typeface="ヒラギノ明朝 ProN W3"/>
                          <a:cs typeface="ヒラギノ明朝 ProN W3"/>
                        </a:defRPr>
                      </a:lvl5pPr>
                      <a:lvl6pPr marL="2286000" algn="l" defTabSz="914400" rtl="0" eaLnBrk="1" latinLnBrk="0" hangingPunct="1">
                        <a:defRPr sz="1800" kern="1200">
                          <a:solidFill>
                            <a:schemeClr val="dk1"/>
                          </a:solidFill>
                          <a:latin typeface="Cochin"/>
                          <a:ea typeface="ヒラギノ明朝 ProN W3"/>
                          <a:cs typeface="ヒラギノ明朝 ProN W3"/>
                        </a:defRPr>
                      </a:lvl6pPr>
                      <a:lvl7pPr marL="2743200" algn="l" defTabSz="914400" rtl="0" eaLnBrk="1" latinLnBrk="0" hangingPunct="1">
                        <a:defRPr sz="1800" kern="1200">
                          <a:solidFill>
                            <a:schemeClr val="dk1"/>
                          </a:solidFill>
                          <a:latin typeface="Cochin"/>
                          <a:ea typeface="ヒラギノ明朝 ProN W3"/>
                          <a:cs typeface="ヒラギノ明朝 ProN W3"/>
                        </a:defRPr>
                      </a:lvl7pPr>
                      <a:lvl8pPr marL="3200400" algn="l" defTabSz="914400" rtl="0" eaLnBrk="1" latinLnBrk="0" hangingPunct="1">
                        <a:defRPr sz="1800" kern="1200">
                          <a:solidFill>
                            <a:schemeClr val="dk1"/>
                          </a:solidFill>
                          <a:latin typeface="Cochin"/>
                          <a:ea typeface="ヒラギノ明朝 ProN W3"/>
                          <a:cs typeface="ヒラギノ明朝 ProN W3"/>
                        </a:defRPr>
                      </a:lvl8pPr>
                      <a:lvl9pPr marL="3657600" algn="l" defTabSz="914400" rtl="0" eaLnBrk="1" latinLnBrk="0" hangingPunct="1">
                        <a:defRPr sz="1800" kern="1200">
                          <a:solidFill>
                            <a:schemeClr val="dk1"/>
                          </a:solidFill>
                          <a:latin typeface="Cochin"/>
                          <a:ea typeface="ヒラギノ明朝 ProN W3"/>
                          <a:cs typeface="ヒラギノ明朝 ProN W3"/>
                        </a:defRPr>
                      </a:lvl9pPr>
                    </a:lstStyle>
                    <a:p>
                      <a:pPr algn="ctr" fontAlgn="b"/>
                      <a:r>
                        <a:rPr lang="en-US" sz="2400" u="none" strike="noStrike">
                          <a:solidFill>
                            <a:srgbClr val="7030A0"/>
                          </a:solidFill>
                          <a:effectLst/>
                        </a:rPr>
                        <a:t>7</a:t>
                      </a:r>
                      <a:endParaRPr lang="en-US" sz="2400" b="0" i="0" u="none" strike="noStrike">
                        <a:solidFill>
                          <a:srgbClr val="7030A0"/>
                        </a:solidFill>
                        <a:effectLst/>
                        <a:latin typeface="Arial" panose="020B0604020202020204" pitchFamily="34" charset="0"/>
                      </a:endParaRPr>
                    </a:p>
                  </a:txBody>
                  <a:tcPr marL="7143" marR="7143" marT="7143"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0000">
                        <a:tint val="20000"/>
                      </a:srgbClr>
                    </a:solidFill>
                  </a:tcPr>
                </a:tc>
                <a:tc>
                  <a:txBody>
                    <a:bodyPr/>
                    <a:lstStyle>
                      <a:lvl1pPr marL="0" algn="l" defTabSz="914400" rtl="0" eaLnBrk="1" latinLnBrk="0" hangingPunct="1">
                        <a:defRPr sz="1800" kern="1200">
                          <a:solidFill>
                            <a:schemeClr val="dk1"/>
                          </a:solidFill>
                          <a:latin typeface="Cochin"/>
                          <a:ea typeface="ヒラギノ明朝 ProN W3"/>
                          <a:cs typeface="ヒラギノ明朝 ProN W3"/>
                        </a:defRPr>
                      </a:lvl1pPr>
                      <a:lvl2pPr marL="457200" algn="l" defTabSz="914400" rtl="0" eaLnBrk="1" latinLnBrk="0" hangingPunct="1">
                        <a:defRPr sz="1800" kern="1200">
                          <a:solidFill>
                            <a:schemeClr val="dk1"/>
                          </a:solidFill>
                          <a:latin typeface="Cochin"/>
                          <a:ea typeface="ヒラギノ明朝 ProN W3"/>
                          <a:cs typeface="ヒラギノ明朝 ProN W3"/>
                        </a:defRPr>
                      </a:lvl2pPr>
                      <a:lvl3pPr marL="914400" algn="l" defTabSz="914400" rtl="0" eaLnBrk="1" latinLnBrk="0" hangingPunct="1">
                        <a:defRPr sz="1800" kern="1200">
                          <a:solidFill>
                            <a:schemeClr val="dk1"/>
                          </a:solidFill>
                          <a:latin typeface="Cochin"/>
                          <a:ea typeface="ヒラギノ明朝 ProN W3"/>
                          <a:cs typeface="ヒラギノ明朝 ProN W3"/>
                        </a:defRPr>
                      </a:lvl3pPr>
                      <a:lvl4pPr marL="1371600" algn="l" defTabSz="914400" rtl="0" eaLnBrk="1" latinLnBrk="0" hangingPunct="1">
                        <a:defRPr sz="1800" kern="1200">
                          <a:solidFill>
                            <a:schemeClr val="dk1"/>
                          </a:solidFill>
                          <a:latin typeface="Cochin"/>
                          <a:ea typeface="ヒラギノ明朝 ProN W3"/>
                          <a:cs typeface="ヒラギノ明朝 ProN W3"/>
                        </a:defRPr>
                      </a:lvl4pPr>
                      <a:lvl5pPr marL="1828800" algn="l" defTabSz="914400" rtl="0" eaLnBrk="1" latinLnBrk="0" hangingPunct="1">
                        <a:defRPr sz="1800" kern="1200">
                          <a:solidFill>
                            <a:schemeClr val="dk1"/>
                          </a:solidFill>
                          <a:latin typeface="Cochin"/>
                          <a:ea typeface="ヒラギノ明朝 ProN W3"/>
                          <a:cs typeface="ヒラギノ明朝 ProN W3"/>
                        </a:defRPr>
                      </a:lvl5pPr>
                      <a:lvl6pPr marL="2286000" algn="l" defTabSz="914400" rtl="0" eaLnBrk="1" latinLnBrk="0" hangingPunct="1">
                        <a:defRPr sz="1800" kern="1200">
                          <a:solidFill>
                            <a:schemeClr val="dk1"/>
                          </a:solidFill>
                          <a:latin typeface="Cochin"/>
                          <a:ea typeface="ヒラギノ明朝 ProN W3"/>
                          <a:cs typeface="ヒラギノ明朝 ProN W3"/>
                        </a:defRPr>
                      </a:lvl6pPr>
                      <a:lvl7pPr marL="2743200" algn="l" defTabSz="914400" rtl="0" eaLnBrk="1" latinLnBrk="0" hangingPunct="1">
                        <a:defRPr sz="1800" kern="1200">
                          <a:solidFill>
                            <a:schemeClr val="dk1"/>
                          </a:solidFill>
                          <a:latin typeface="Cochin"/>
                          <a:ea typeface="ヒラギノ明朝 ProN W3"/>
                          <a:cs typeface="ヒラギノ明朝 ProN W3"/>
                        </a:defRPr>
                      </a:lvl7pPr>
                      <a:lvl8pPr marL="3200400" algn="l" defTabSz="914400" rtl="0" eaLnBrk="1" latinLnBrk="0" hangingPunct="1">
                        <a:defRPr sz="1800" kern="1200">
                          <a:solidFill>
                            <a:schemeClr val="dk1"/>
                          </a:solidFill>
                          <a:latin typeface="Cochin"/>
                          <a:ea typeface="ヒラギノ明朝 ProN W3"/>
                          <a:cs typeface="ヒラギノ明朝 ProN W3"/>
                        </a:defRPr>
                      </a:lvl8pPr>
                      <a:lvl9pPr marL="3657600" algn="l" defTabSz="914400" rtl="0" eaLnBrk="1" latinLnBrk="0" hangingPunct="1">
                        <a:defRPr sz="1800" kern="1200">
                          <a:solidFill>
                            <a:schemeClr val="dk1"/>
                          </a:solidFill>
                          <a:latin typeface="Cochin"/>
                          <a:ea typeface="ヒラギノ明朝 ProN W3"/>
                          <a:cs typeface="ヒラギノ明朝 ProN W3"/>
                        </a:defRPr>
                      </a:lvl9pPr>
                    </a:lstStyle>
                    <a:p>
                      <a:pPr algn="ctr" fontAlgn="b"/>
                      <a:r>
                        <a:rPr lang="en-US" sz="2400" b="1" u="none" strike="noStrike" dirty="0">
                          <a:solidFill>
                            <a:srgbClr val="7030A0"/>
                          </a:solidFill>
                          <a:effectLst/>
                        </a:rPr>
                        <a:t>Guidance</a:t>
                      </a:r>
                      <a:endParaRPr lang="en-US" sz="2400" b="1" i="0" u="none" strike="noStrike" dirty="0">
                        <a:solidFill>
                          <a:srgbClr val="7030A0"/>
                        </a:solidFill>
                        <a:effectLst/>
                        <a:latin typeface="Arial" panose="020B0604020202020204" pitchFamily="34" charset="0"/>
                      </a:endParaRPr>
                    </a:p>
                  </a:txBody>
                  <a:tcPr marL="7143" marR="7143" marT="7143"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0000">
                        <a:tint val="20000"/>
                      </a:srgbClr>
                    </a:solidFill>
                  </a:tcPr>
                </a:tc>
                <a:tc>
                  <a:txBody>
                    <a:bodyPr/>
                    <a:lstStyle>
                      <a:lvl1pPr marL="0" algn="l" defTabSz="914400" rtl="0" eaLnBrk="1" latinLnBrk="0" hangingPunct="1">
                        <a:defRPr sz="1800" kern="1200">
                          <a:solidFill>
                            <a:schemeClr val="dk1"/>
                          </a:solidFill>
                          <a:latin typeface="Cochin"/>
                          <a:ea typeface="ヒラギノ明朝 ProN W3"/>
                          <a:cs typeface="ヒラギノ明朝 ProN W3"/>
                        </a:defRPr>
                      </a:lvl1pPr>
                      <a:lvl2pPr marL="457200" algn="l" defTabSz="914400" rtl="0" eaLnBrk="1" latinLnBrk="0" hangingPunct="1">
                        <a:defRPr sz="1800" kern="1200">
                          <a:solidFill>
                            <a:schemeClr val="dk1"/>
                          </a:solidFill>
                          <a:latin typeface="Cochin"/>
                          <a:ea typeface="ヒラギノ明朝 ProN W3"/>
                          <a:cs typeface="ヒラギノ明朝 ProN W3"/>
                        </a:defRPr>
                      </a:lvl2pPr>
                      <a:lvl3pPr marL="914400" algn="l" defTabSz="914400" rtl="0" eaLnBrk="1" latinLnBrk="0" hangingPunct="1">
                        <a:defRPr sz="1800" kern="1200">
                          <a:solidFill>
                            <a:schemeClr val="dk1"/>
                          </a:solidFill>
                          <a:latin typeface="Cochin"/>
                          <a:ea typeface="ヒラギノ明朝 ProN W3"/>
                          <a:cs typeface="ヒラギノ明朝 ProN W3"/>
                        </a:defRPr>
                      </a:lvl3pPr>
                      <a:lvl4pPr marL="1371600" algn="l" defTabSz="914400" rtl="0" eaLnBrk="1" latinLnBrk="0" hangingPunct="1">
                        <a:defRPr sz="1800" kern="1200">
                          <a:solidFill>
                            <a:schemeClr val="dk1"/>
                          </a:solidFill>
                          <a:latin typeface="Cochin"/>
                          <a:ea typeface="ヒラギノ明朝 ProN W3"/>
                          <a:cs typeface="ヒラギノ明朝 ProN W3"/>
                        </a:defRPr>
                      </a:lvl4pPr>
                      <a:lvl5pPr marL="1828800" algn="l" defTabSz="914400" rtl="0" eaLnBrk="1" latinLnBrk="0" hangingPunct="1">
                        <a:defRPr sz="1800" kern="1200">
                          <a:solidFill>
                            <a:schemeClr val="dk1"/>
                          </a:solidFill>
                          <a:latin typeface="Cochin"/>
                          <a:ea typeface="ヒラギノ明朝 ProN W3"/>
                          <a:cs typeface="ヒラギノ明朝 ProN W3"/>
                        </a:defRPr>
                      </a:lvl5pPr>
                      <a:lvl6pPr marL="2286000" algn="l" defTabSz="914400" rtl="0" eaLnBrk="1" latinLnBrk="0" hangingPunct="1">
                        <a:defRPr sz="1800" kern="1200">
                          <a:solidFill>
                            <a:schemeClr val="dk1"/>
                          </a:solidFill>
                          <a:latin typeface="Cochin"/>
                          <a:ea typeface="ヒラギノ明朝 ProN W3"/>
                          <a:cs typeface="ヒラギノ明朝 ProN W3"/>
                        </a:defRPr>
                      </a:lvl6pPr>
                      <a:lvl7pPr marL="2743200" algn="l" defTabSz="914400" rtl="0" eaLnBrk="1" latinLnBrk="0" hangingPunct="1">
                        <a:defRPr sz="1800" kern="1200">
                          <a:solidFill>
                            <a:schemeClr val="dk1"/>
                          </a:solidFill>
                          <a:latin typeface="Cochin"/>
                          <a:ea typeface="ヒラギノ明朝 ProN W3"/>
                          <a:cs typeface="ヒラギノ明朝 ProN W3"/>
                        </a:defRPr>
                      </a:lvl7pPr>
                      <a:lvl8pPr marL="3200400" algn="l" defTabSz="914400" rtl="0" eaLnBrk="1" latinLnBrk="0" hangingPunct="1">
                        <a:defRPr sz="1800" kern="1200">
                          <a:solidFill>
                            <a:schemeClr val="dk1"/>
                          </a:solidFill>
                          <a:latin typeface="Cochin"/>
                          <a:ea typeface="ヒラギノ明朝 ProN W3"/>
                          <a:cs typeface="ヒラギノ明朝 ProN W3"/>
                        </a:defRPr>
                      </a:lvl8pPr>
                      <a:lvl9pPr marL="3657600" algn="l" defTabSz="914400" rtl="0" eaLnBrk="1" latinLnBrk="0" hangingPunct="1">
                        <a:defRPr sz="1800" kern="1200">
                          <a:solidFill>
                            <a:schemeClr val="dk1"/>
                          </a:solidFill>
                          <a:latin typeface="Cochin"/>
                          <a:ea typeface="ヒラギノ明朝 ProN W3"/>
                          <a:cs typeface="ヒラギノ明朝 ProN W3"/>
                        </a:defRPr>
                      </a:lvl9pPr>
                    </a:lstStyle>
                    <a:p>
                      <a:pPr algn="ctr" fontAlgn="b"/>
                      <a:r>
                        <a:rPr lang="en-US" sz="2400" b="1" u="none" strike="noStrike" dirty="0">
                          <a:solidFill>
                            <a:srgbClr val="7030A0"/>
                          </a:solidFill>
                          <a:effectLst/>
                        </a:rPr>
                        <a:t>In all areas</a:t>
                      </a:r>
                      <a:endParaRPr lang="en-US" sz="2400" b="1" i="0" u="none" strike="noStrike" dirty="0">
                        <a:solidFill>
                          <a:srgbClr val="7030A0"/>
                        </a:solidFill>
                        <a:effectLst/>
                        <a:latin typeface="Arial" panose="020B0604020202020204" pitchFamily="34" charset="0"/>
                      </a:endParaRPr>
                    </a:p>
                  </a:txBody>
                  <a:tcPr marL="7143" marR="7143" marT="7143"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0000">
                        <a:tint val="20000"/>
                      </a:srgbClr>
                    </a:solidFill>
                  </a:tcPr>
                </a:tc>
                <a:extLst>
                  <a:ext uri="{0D108BD9-81ED-4DB2-BD59-A6C34878D82A}">
                    <a16:rowId xmlns:a16="http://schemas.microsoft.com/office/drawing/2014/main" val="209939869"/>
                  </a:ext>
                </a:extLst>
              </a:tr>
              <a:tr h="528109">
                <a:tc>
                  <a:txBody>
                    <a:bodyPr/>
                    <a:lstStyle>
                      <a:lvl1pPr marL="0" algn="l" defTabSz="914400" rtl="0" eaLnBrk="1" latinLnBrk="0" hangingPunct="1">
                        <a:defRPr sz="1800" kern="1200">
                          <a:solidFill>
                            <a:schemeClr val="dk1"/>
                          </a:solidFill>
                          <a:latin typeface="Cochin"/>
                          <a:ea typeface="ヒラギノ明朝 ProN W3"/>
                          <a:cs typeface="ヒラギノ明朝 ProN W3"/>
                        </a:defRPr>
                      </a:lvl1pPr>
                      <a:lvl2pPr marL="457200" algn="l" defTabSz="914400" rtl="0" eaLnBrk="1" latinLnBrk="0" hangingPunct="1">
                        <a:defRPr sz="1800" kern="1200">
                          <a:solidFill>
                            <a:schemeClr val="dk1"/>
                          </a:solidFill>
                          <a:latin typeface="Cochin"/>
                          <a:ea typeface="ヒラギノ明朝 ProN W3"/>
                          <a:cs typeface="ヒラギノ明朝 ProN W3"/>
                        </a:defRPr>
                      </a:lvl2pPr>
                      <a:lvl3pPr marL="914400" algn="l" defTabSz="914400" rtl="0" eaLnBrk="1" latinLnBrk="0" hangingPunct="1">
                        <a:defRPr sz="1800" kern="1200">
                          <a:solidFill>
                            <a:schemeClr val="dk1"/>
                          </a:solidFill>
                          <a:latin typeface="Cochin"/>
                          <a:ea typeface="ヒラギノ明朝 ProN W3"/>
                          <a:cs typeface="ヒラギノ明朝 ProN W3"/>
                        </a:defRPr>
                      </a:lvl3pPr>
                      <a:lvl4pPr marL="1371600" algn="l" defTabSz="914400" rtl="0" eaLnBrk="1" latinLnBrk="0" hangingPunct="1">
                        <a:defRPr sz="1800" kern="1200">
                          <a:solidFill>
                            <a:schemeClr val="dk1"/>
                          </a:solidFill>
                          <a:latin typeface="Cochin"/>
                          <a:ea typeface="ヒラギノ明朝 ProN W3"/>
                          <a:cs typeface="ヒラギノ明朝 ProN W3"/>
                        </a:defRPr>
                      </a:lvl4pPr>
                      <a:lvl5pPr marL="1828800" algn="l" defTabSz="914400" rtl="0" eaLnBrk="1" latinLnBrk="0" hangingPunct="1">
                        <a:defRPr sz="1800" kern="1200">
                          <a:solidFill>
                            <a:schemeClr val="dk1"/>
                          </a:solidFill>
                          <a:latin typeface="Cochin"/>
                          <a:ea typeface="ヒラギノ明朝 ProN W3"/>
                          <a:cs typeface="ヒラギノ明朝 ProN W3"/>
                        </a:defRPr>
                      </a:lvl5pPr>
                      <a:lvl6pPr marL="2286000" algn="l" defTabSz="914400" rtl="0" eaLnBrk="1" latinLnBrk="0" hangingPunct="1">
                        <a:defRPr sz="1800" kern="1200">
                          <a:solidFill>
                            <a:schemeClr val="dk1"/>
                          </a:solidFill>
                          <a:latin typeface="Cochin"/>
                          <a:ea typeface="ヒラギノ明朝 ProN W3"/>
                          <a:cs typeface="ヒラギノ明朝 ProN W3"/>
                        </a:defRPr>
                      </a:lvl6pPr>
                      <a:lvl7pPr marL="2743200" algn="l" defTabSz="914400" rtl="0" eaLnBrk="1" latinLnBrk="0" hangingPunct="1">
                        <a:defRPr sz="1800" kern="1200">
                          <a:solidFill>
                            <a:schemeClr val="dk1"/>
                          </a:solidFill>
                          <a:latin typeface="Cochin"/>
                          <a:ea typeface="ヒラギノ明朝 ProN W3"/>
                          <a:cs typeface="ヒラギノ明朝 ProN W3"/>
                        </a:defRPr>
                      </a:lvl7pPr>
                      <a:lvl8pPr marL="3200400" algn="l" defTabSz="914400" rtl="0" eaLnBrk="1" latinLnBrk="0" hangingPunct="1">
                        <a:defRPr sz="1800" kern="1200">
                          <a:solidFill>
                            <a:schemeClr val="dk1"/>
                          </a:solidFill>
                          <a:latin typeface="Cochin"/>
                          <a:ea typeface="ヒラギノ明朝 ProN W3"/>
                          <a:cs typeface="ヒラギノ明朝 ProN W3"/>
                        </a:defRPr>
                      </a:lvl8pPr>
                      <a:lvl9pPr marL="3657600" algn="l" defTabSz="914400" rtl="0" eaLnBrk="1" latinLnBrk="0" hangingPunct="1">
                        <a:defRPr sz="1800" kern="1200">
                          <a:solidFill>
                            <a:schemeClr val="dk1"/>
                          </a:solidFill>
                          <a:latin typeface="Cochin"/>
                          <a:ea typeface="ヒラギノ明朝 ProN W3"/>
                          <a:cs typeface="ヒラギノ明朝 ProN W3"/>
                        </a:defRPr>
                      </a:lvl9pPr>
                    </a:lstStyle>
                    <a:p>
                      <a:pPr algn="ctr" fontAlgn="b"/>
                      <a:r>
                        <a:rPr lang="en-US" sz="2400" u="none" strike="noStrike">
                          <a:solidFill>
                            <a:srgbClr val="7030A0"/>
                          </a:solidFill>
                          <a:effectLst/>
                        </a:rPr>
                        <a:t>8</a:t>
                      </a:r>
                      <a:endParaRPr lang="en-US" sz="2400" b="0" i="0" u="none" strike="noStrike">
                        <a:solidFill>
                          <a:srgbClr val="7030A0"/>
                        </a:solidFill>
                        <a:effectLst/>
                        <a:latin typeface="Arial" panose="020B0604020202020204" pitchFamily="34" charset="0"/>
                      </a:endParaRPr>
                    </a:p>
                  </a:txBody>
                  <a:tcPr marL="7143" marR="7143" marT="7143"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0000">
                        <a:tint val="20000"/>
                      </a:srgbClr>
                    </a:solidFill>
                  </a:tcPr>
                </a:tc>
                <a:tc>
                  <a:txBody>
                    <a:bodyPr/>
                    <a:lstStyle>
                      <a:lvl1pPr marL="0" algn="l" defTabSz="914400" rtl="0" eaLnBrk="1" latinLnBrk="0" hangingPunct="1">
                        <a:defRPr sz="1800" kern="1200">
                          <a:solidFill>
                            <a:schemeClr val="dk1"/>
                          </a:solidFill>
                          <a:latin typeface="Cochin"/>
                          <a:ea typeface="ヒラギノ明朝 ProN W3"/>
                          <a:cs typeface="ヒラギノ明朝 ProN W3"/>
                        </a:defRPr>
                      </a:lvl1pPr>
                      <a:lvl2pPr marL="457200" algn="l" defTabSz="914400" rtl="0" eaLnBrk="1" latinLnBrk="0" hangingPunct="1">
                        <a:defRPr sz="1800" kern="1200">
                          <a:solidFill>
                            <a:schemeClr val="dk1"/>
                          </a:solidFill>
                          <a:latin typeface="Cochin"/>
                          <a:ea typeface="ヒラギノ明朝 ProN W3"/>
                          <a:cs typeface="ヒラギノ明朝 ProN W3"/>
                        </a:defRPr>
                      </a:lvl2pPr>
                      <a:lvl3pPr marL="914400" algn="l" defTabSz="914400" rtl="0" eaLnBrk="1" latinLnBrk="0" hangingPunct="1">
                        <a:defRPr sz="1800" kern="1200">
                          <a:solidFill>
                            <a:schemeClr val="dk1"/>
                          </a:solidFill>
                          <a:latin typeface="Cochin"/>
                          <a:ea typeface="ヒラギノ明朝 ProN W3"/>
                          <a:cs typeface="ヒラギノ明朝 ProN W3"/>
                        </a:defRPr>
                      </a:lvl3pPr>
                      <a:lvl4pPr marL="1371600" algn="l" defTabSz="914400" rtl="0" eaLnBrk="1" latinLnBrk="0" hangingPunct="1">
                        <a:defRPr sz="1800" kern="1200">
                          <a:solidFill>
                            <a:schemeClr val="dk1"/>
                          </a:solidFill>
                          <a:latin typeface="Cochin"/>
                          <a:ea typeface="ヒラギノ明朝 ProN W3"/>
                          <a:cs typeface="ヒラギノ明朝 ProN W3"/>
                        </a:defRPr>
                      </a:lvl4pPr>
                      <a:lvl5pPr marL="1828800" algn="l" defTabSz="914400" rtl="0" eaLnBrk="1" latinLnBrk="0" hangingPunct="1">
                        <a:defRPr sz="1800" kern="1200">
                          <a:solidFill>
                            <a:schemeClr val="dk1"/>
                          </a:solidFill>
                          <a:latin typeface="Cochin"/>
                          <a:ea typeface="ヒラギノ明朝 ProN W3"/>
                          <a:cs typeface="ヒラギノ明朝 ProN W3"/>
                        </a:defRPr>
                      </a:lvl5pPr>
                      <a:lvl6pPr marL="2286000" algn="l" defTabSz="914400" rtl="0" eaLnBrk="1" latinLnBrk="0" hangingPunct="1">
                        <a:defRPr sz="1800" kern="1200">
                          <a:solidFill>
                            <a:schemeClr val="dk1"/>
                          </a:solidFill>
                          <a:latin typeface="Cochin"/>
                          <a:ea typeface="ヒラギノ明朝 ProN W3"/>
                          <a:cs typeface="ヒラギノ明朝 ProN W3"/>
                        </a:defRPr>
                      </a:lvl6pPr>
                      <a:lvl7pPr marL="2743200" algn="l" defTabSz="914400" rtl="0" eaLnBrk="1" latinLnBrk="0" hangingPunct="1">
                        <a:defRPr sz="1800" kern="1200">
                          <a:solidFill>
                            <a:schemeClr val="dk1"/>
                          </a:solidFill>
                          <a:latin typeface="Cochin"/>
                          <a:ea typeface="ヒラギノ明朝 ProN W3"/>
                          <a:cs typeface="ヒラギノ明朝 ProN W3"/>
                        </a:defRPr>
                      </a:lvl7pPr>
                      <a:lvl8pPr marL="3200400" algn="l" defTabSz="914400" rtl="0" eaLnBrk="1" latinLnBrk="0" hangingPunct="1">
                        <a:defRPr sz="1800" kern="1200">
                          <a:solidFill>
                            <a:schemeClr val="dk1"/>
                          </a:solidFill>
                          <a:latin typeface="Cochin"/>
                          <a:ea typeface="ヒラギノ明朝 ProN W3"/>
                          <a:cs typeface="ヒラギノ明朝 ProN W3"/>
                        </a:defRPr>
                      </a:lvl8pPr>
                      <a:lvl9pPr marL="3657600" algn="l" defTabSz="914400" rtl="0" eaLnBrk="1" latinLnBrk="0" hangingPunct="1">
                        <a:defRPr sz="1800" kern="1200">
                          <a:solidFill>
                            <a:schemeClr val="dk1"/>
                          </a:solidFill>
                          <a:latin typeface="Cochin"/>
                          <a:ea typeface="ヒラギノ明朝 ProN W3"/>
                          <a:cs typeface="ヒラギノ明朝 ProN W3"/>
                        </a:defRPr>
                      </a:lvl9pPr>
                    </a:lstStyle>
                    <a:p>
                      <a:pPr algn="ctr" fontAlgn="b"/>
                      <a:r>
                        <a:rPr lang="en-US" sz="2400" b="1" u="none" strike="noStrike" dirty="0">
                          <a:solidFill>
                            <a:srgbClr val="7030A0"/>
                          </a:solidFill>
                          <a:effectLst/>
                        </a:rPr>
                        <a:t>Capable with money</a:t>
                      </a:r>
                      <a:endParaRPr lang="en-US" sz="2400" b="1" i="0" u="none" strike="noStrike" dirty="0">
                        <a:solidFill>
                          <a:srgbClr val="7030A0"/>
                        </a:solidFill>
                        <a:effectLst/>
                        <a:latin typeface="Arial" panose="020B0604020202020204" pitchFamily="34" charset="0"/>
                      </a:endParaRPr>
                    </a:p>
                  </a:txBody>
                  <a:tcPr marL="7143" marR="7143" marT="7143"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0000">
                        <a:tint val="20000"/>
                      </a:srgbClr>
                    </a:solidFill>
                  </a:tcPr>
                </a:tc>
                <a:tc>
                  <a:txBody>
                    <a:bodyPr/>
                    <a:lstStyle>
                      <a:lvl1pPr marL="0" algn="l" defTabSz="914400" rtl="0" eaLnBrk="1" latinLnBrk="0" hangingPunct="1">
                        <a:defRPr sz="1800" kern="1200">
                          <a:solidFill>
                            <a:schemeClr val="dk1"/>
                          </a:solidFill>
                          <a:latin typeface="Cochin"/>
                          <a:ea typeface="ヒラギノ明朝 ProN W3"/>
                          <a:cs typeface="ヒラギノ明朝 ProN W3"/>
                        </a:defRPr>
                      </a:lvl1pPr>
                      <a:lvl2pPr marL="457200" algn="l" defTabSz="914400" rtl="0" eaLnBrk="1" latinLnBrk="0" hangingPunct="1">
                        <a:defRPr sz="1800" kern="1200">
                          <a:solidFill>
                            <a:schemeClr val="dk1"/>
                          </a:solidFill>
                          <a:latin typeface="Cochin"/>
                          <a:ea typeface="ヒラギノ明朝 ProN W3"/>
                          <a:cs typeface="ヒラギノ明朝 ProN W3"/>
                        </a:defRPr>
                      </a:lvl2pPr>
                      <a:lvl3pPr marL="914400" algn="l" defTabSz="914400" rtl="0" eaLnBrk="1" latinLnBrk="0" hangingPunct="1">
                        <a:defRPr sz="1800" kern="1200">
                          <a:solidFill>
                            <a:schemeClr val="dk1"/>
                          </a:solidFill>
                          <a:latin typeface="Cochin"/>
                          <a:ea typeface="ヒラギノ明朝 ProN W3"/>
                          <a:cs typeface="ヒラギノ明朝 ProN W3"/>
                        </a:defRPr>
                      </a:lvl3pPr>
                      <a:lvl4pPr marL="1371600" algn="l" defTabSz="914400" rtl="0" eaLnBrk="1" latinLnBrk="0" hangingPunct="1">
                        <a:defRPr sz="1800" kern="1200">
                          <a:solidFill>
                            <a:schemeClr val="dk1"/>
                          </a:solidFill>
                          <a:latin typeface="Cochin"/>
                          <a:ea typeface="ヒラギノ明朝 ProN W3"/>
                          <a:cs typeface="ヒラギノ明朝 ProN W3"/>
                        </a:defRPr>
                      </a:lvl4pPr>
                      <a:lvl5pPr marL="1828800" algn="l" defTabSz="914400" rtl="0" eaLnBrk="1" latinLnBrk="0" hangingPunct="1">
                        <a:defRPr sz="1800" kern="1200">
                          <a:solidFill>
                            <a:schemeClr val="dk1"/>
                          </a:solidFill>
                          <a:latin typeface="Cochin"/>
                          <a:ea typeface="ヒラギノ明朝 ProN W3"/>
                          <a:cs typeface="ヒラギノ明朝 ProN W3"/>
                        </a:defRPr>
                      </a:lvl5pPr>
                      <a:lvl6pPr marL="2286000" algn="l" defTabSz="914400" rtl="0" eaLnBrk="1" latinLnBrk="0" hangingPunct="1">
                        <a:defRPr sz="1800" kern="1200">
                          <a:solidFill>
                            <a:schemeClr val="dk1"/>
                          </a:solidFill>
                          <a:latin typeface="Cochin"/>
                          <a:ea typeface="ヒラギノ明朝 ProN W3"/>
                          <a:cs typeface="ヒラギノ明朝 ProN W3"/>
                        </a:defRPr>
                      </a:lvl6pPr>
                      <a:lvl7pPr marL="2743200" algn="l" defTabSz="914400" rtl="0" eaLnBrk="1" latinLnBrk="0" hangingPunct="1">
                        <a:defRPr sz="1800" kern="1200">
                          <a:solidFill>
                            <a:schemeClr val="dk1"/>
                          </a:solidFill>
                          <a:latin typeface="Cochin"/>
                          <a:ea typeface="ヒラギノ明朝 ProN W3"/>
                          <a:cs typeface="ヒラギノ明朝 ProN W3"/>
                        </a:defRPr>
                      </a:lvl7pPr>
                      <a:lvl8pPr marL="3200400" algn="l" defTabSz="914400" rtl="0" eaLnBrk="1" latinLnBrk="0" hangingPunct="1">
                        <a:defRPr sz="1800" kern="1200">
                          <a:solidFill>
                            <a:schemeClr val="dk1"/>
                          </a:solidFill>
                          <a:latin typeface="Cochin"/>
                          <a:ea typeface="ヒラギノ明朝 ProN W3"/>
                          <a:cs typeface="ヒラギノ明朝 ProN W3"/>
                        </a:defRPr>
                      </a:lvl8pPr>
                      <a:lvl9pPr marL="3657600" algn="l" defTabSz="914400" rtl="0" eaLnBrk="1" latinLnBrk="0" hangingPunct="1">
                        <a:defRPr sz="1800" kern="1200">
                          <a:solidFill>
                            <a:schemeClr val="dk1"/>
                          </a:solidFill>
                          <a:latin typeface="Cochin"/>
                          <a:ea typeface="ヒラギノ明朝 ProN W3"/>
                          <a:cs typeface="ヒラギノ明朝 ProN W3"/>
                        </a:defRPr>
                      </a:lvl9pPr>
                    </a:lstStyle>
                    <a:p>
                      <a:pPr algn="ctr" fontAlgn="b"/>
                      <a:r>
                        <a:rPr lang="en-US" sz="2400" b="1" u="none" strike="noStrike" dirty="0">
                          <a:solidFill>
                            <a:srgbClr val="7030A0"/>
                          </a:solidFill>
                          <a:effectLst/>
                        </a:rPr>
                        <a:t>Having a plan/acting wisely</a:t>
                      </a:r>
                      <a:endParaRPr lang="en-US" sz="2400" b="1" i="0" u="none" strike="noStrike" dirty="0">
                        <a:solidFill>
                          <a:srgbClr val="7030A0"/>
                        </a:solidFill>
                        <a:effectLst/>
                        <a:latin typeface="Arial" panose="020B0604020202020204" pitchFamily="34" charset="0"/>
                      </a:endParaRPr>
                    </a:p>
                  </a:txBody>
                  <a:tcPr marL="7143" marR="7143" marT="7143"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0000">
                        <a:tint val="20000"/>
                      </a:srgbClr>
                    </a:solidFill>
                  </a:tcPr>
                </a:tc>
                <a:extLst>
                  <a:ext uri="{0D108BD9-81ED-4DB2-BD59-A6C34878D82A}">
                    <a16:rowId xmlns:a16="http://schemas.microsoft.com/office/drawing/2014/main" val="1399805094"/>
                  </a:ext>
                </a:extLst>
              </a:tr>
              <a:tr h="528109">
                <a:tc>
                  <a:txBody>
                    <a:bodyPr/>
                    <a:lstStyle>
                      <a:lvl1pPr marL="0" algn="l" defTabSz="914400" rtl="0" eaLnBrk="1" latinLnBrk="0" hangingPunct="1">
                        <a:defRPr sz="1800" kern="1200">
                          <a:solidFill>
                            <a:schemeClr val="dk1"/>
                          </a:solidFill>
                          <a:latin typeface="Cochin"/>
                          <a:ea typeface="ヒラギノ明朝 ProN W3"/>
                          <a:cs typeface="ヒラギノ明朝 ProN W3"/>
                        </a:defRPr>
                      </a:lvl1pPr>
                      <a:lvl2pPr marL="457200" algn="l" defTabSz="914400" rtl="0" eaLnBrk="1" latinLnBrk="0" hangingPunct="1">
                        <a:defRPr sz="1800" kern="1200">
                          <a:solidFill>
                            <a:schemeClr val="dk1"/>
                          </a:solidFill>
                          <a:latin typeface="Cochin"/>
                          <a:ea typeface="ヒラギノ明朝 ProN W3"/>
                          <a:cs typeface="ヒラギノ明朝 ProN W3"/>
                        </a:defRPr>
                      </a:lvl2pPr>
                      <a:lvl3pPr marL="914400" algn="l" defTabSz="914400" rtl="0" eaLnBrk="1" latinLnBrk="0" hangingPunct="1">
                        <a:defRPr sz="1800" kern="1200">
                          <a:solidFill>
                            <a:schemeClr val="dk1"/>
                          </a:solidFill>
                          <a:latin typeface="Cochin"/>
                          <a:ea typeface="ヒラギノ明朝 ProN W3"/>
                          <a:cs typeface="ヒラギノ明朝 ProN W3"/>
                        </a:defRPr>
                      </a:lvl3pPr>
                      <a:lvl4pPr marL="1371600" algn="l" defTabSz="914400" rtl="0" eaLnBrk="1" latinLnBrk="0" hangingPunct="1">
                        <a:defRPr sz="1800" kern="1200">
                          <a:solidFill>
                            <a:schemeClr val="dk1"/>
                          </a:solidFill>
                          <a:latin typeface="Cochin"/>
                          <a:ea typeface="ヒラギノ明朝 ProN W3"/>
                          <a:cs typeface="ヒラギノ明朝 ProN W3"/>
                        </a:defRPr>
                      </a:lvl4pPr>
                      <a:lvl5pPr marL="1828800" algn="l" defTabSz="914400" rtl="0" eaLnBrk="1" latinLnBrk="0" hangingPunct="1">
                        <a:defRPr sz="1800" kern="1200">
                          <a:solidFill>
                            <a:schemeClr val="dk1"/>
                          </a:solidFill>
                          <a:latin typeface="Cochin"/>
                          <a:ea typeface="ヒラギノ明朝 ProN W3"/>
                          <a:cs typeface="ヒラギノ明朝 ProN W3"/>
                        </a:defRPr>
                      </a:lvl5pPr>
                      <a:lvl6pPr marL="2286000" algn="l" defTabSz="914400" rtl="0" eaLnBrk="1" latinLnBrk="0" hangingPunct="1">
                        <a:defRPr sz="1800" kern="1200">
                          <a:solidFill>
                            <a:schemeClr val="dk1"/>
                          </a:solidFill>
                          <a:latin typeface="Cochin"/>
                          <a:ea typeface="ヒラギノ明朝 ProN W3"/>
                          <a:cs typeface="ヒラギノ明朝 ProN W3"/>
                        </a:defRPr>
                      </a:lvl6pPr>
                      <a:lvl7pPr marL="2743200" algn="l" defTabSz="914400" rtl="0" eaLnBrk="1" latinLnBrk="0" hangingPunct="1">
                        <a:defRPr sz="1800" kern="1200">
                          <a:solidFill>
                            <a:schemeClr val="dk1"/>
                          </a:solidFill>
                          <a:latin typeface="Cochin"/>
                          <a:ea typeface="ヒラギノ明朝 ProN W3"/>
                          <a:cs typeface="ヒラギノ明朝 ProN W3"/>
                        </a:defRPr>
                      </a:lvl7pPr>
                      <a:lvl8pPr marL="3200400" algn="l" defTabSz="914400" rtl="0" eaLnBrk="1" latinLnBrk="0" hangingPunct="1">
                        <a:defRPr sz="1800" kern="1200">
                          <a:solidFill>
                            <a:schemeClr val="dk1"/>
                          </a:solidFill>
                          <a:latin typeface="Cochin"/>
                          <a:ea typeface="ヒラギノ明朝 ProN W3"/>
                          <a:cs typeface="ヒラギノ明朝 ProN W3"/>
                        </a:defRPr>
                      </a:lvl8pPr>
                      <a:lvl9pPr marL="3657600" algn="l" defTabSz="914400" rtl="0" eaLnBrk="1" latinLnBrk="0" hangingPunct="1">
                        <a:defRPr sz="1800" kern="1200">
                          <a:solidFill>
                            <a:schemeClr val="dk1"/>
                          </a:solidFill>
                          <a:latin typeface="Cochin"/>
                          <a:ea typeface="ヒラギノ明朝 ProN W3"/>
                          <a:cs typeface="ヒラギノ明朝 ProN W3"/>
                        </a:defRPr>
                      </a:lvl9pPr>
                    </a:lstStyle>
                    <a:p>
                      <a:pPr algn="ctr" fontAlgn="b"/>
                      <a:r>
                        <a:rPr lang="en-US" sz="2400" u="none" strike="noStrike">
                          <a:solidFill>
                            <a:srgbClr val="7030A0"/>
                          </a:solidFill>
                          <a:effectLst/>
                        </a:rPr>
                        <a:t>9</a:t>
                      </a:r>
                      <a:endParaRPr lang="en-US" sz="2400" b="0" i="0" u="none" strike="noStrike">
                        <a:solidFill>
                          <a:srgbClr val="7030A0"/>
                        </a:solidFill>
                        <a:effectLst/>
                        <a:latin typeface="Arial" panose="020B0604020202020204" pitchFamily="34" charset="0"/>
                      </a:endParaRPr>
                    </a:p>
                  </a:txBody>
                  <a:tcPr marL="7143" marR="7143" marT="7143"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0000">
                        <a:tint val="20000"/>
                      </a:srgbClr>
                    </a:solidFill>
                  </a:tcPr>
                </a:tc>
                <a:tc>
                  <a:txBody>
                    <a:bodyPr/>
                    <a:lstStyle>
                      <a:lvl1pPr marL="0" algn="l" defTabSz="914400" rtl="0" eaLnBrk="1" latinLnBrk="0" hangingPunct="1">
                        <a:defRPr sz="1800" kern="1200">
                          <a:solidFill>
                            <a:schemeClr val="dk1"/>
                          </a:solidFill>
                          <a:latin typeface="Cochin"/>
                          <a:ea typeface="ヒラギノ明朝 ProN W3"/>
                          <a:cs typeface="ヒラギノ明朝 ProN W3"/>
                        </a:defRPr>
                      </a:lvl1pPr>
                      <a:lvl2pPr marL="457200" algn="l" defTabSz="914400" rtl="0" eaLnBrk="1" latinLnBrk="0" hangingPunct="1">
                        <a:defRPr sz="1800" kern="1200">
                          <a:solidFill>
                            <a:schemeClr val="dk1"/>
                          </a:solidFill>
                          <a:latin typeface="Cochin"/>
                          <a:ea typeface="ヒラギノ明朝 ProN W3"/>
                          <a:cs typeface="ヒラギノ明朝 ProN W3"/>
                        </a:defRPr>
                      </a:lvl2pPr>
                      <a:lvl3pPr marL="914400" algn="l" defTabSz="914400" rtl="0" eaLnBrk="1" latinLnBrk="0" hangingPunct="1">
                        <a:defRPr sz="1800" kern="1200">
                          <a:solidFill>
                            <a:schemeClr val="dk1"/>
                          </a:solidFill>
                          <a:latin typeface="Cochin"/>
                          <a:ea typeface="ヒラギノ明朝 ProN W3"/>
                          <a:cs typeface="ヒラギノ明朝 ProN W3"/>
                        </a:defRPr>
                      </a:lvl3pPr>
                      <a:lvl4pPr marL="1371600" algn="l" defTabSz="914400" rtl="0" eaLnBrk="1" latinLnBrk="0" hangingPunct="1">
                        <a:defRPr sz="1800" kern="1200">
                          <a:solidFill>
                            <a:schemeClr val="dk1"/>
                          </a:solidFill>
                          <a:latin typeface="Cochin"/>
                          <a:ea typeface="ヒラギノ明朝 ProN W3"/>
                          <a:cs typeface="ヒラギノ明朝 ProN W3"/>
                        </a:defRPr>
                      </a:lvl4pPr>
                      <a:lvl5pPr marL="1828800" algn="l" defTabSz="914400" rtl="0" eaLnBrk="1" latinLnBrk="0" hangingPunct="1">
                        <a:defRPr sz="1800" kern="1200">
                          <a:solidFill>
                            <a:schemeClr val="dk1"/>
                          </a:solidFill>
                          <a:latin typeface="Cochin"/>
                          <a:ea typeface="ヒラギノ明朝 ProN W3"/>
                          <a:cs typeface="ヒラギノ明朝 ProN W3"/>
                        </a:defRPr>
                      </a:lvl5pPr>
                      <a:lvl6pPr marL="2286000" algn="l" defTabSz="914400" rtl="0" eaLnBrk="1" latinLnBrk="0" hangingPunct="1">
                        <a:defRPr sz="1800" kern="1200">
                          <a:solidFill>
                            <a:schemeClr val="dk1"/>
                          </a:solidFill>
                          <a:latin typeface="Cochin"/>
                          <a:ea typeface="ヒラギノ明朝 ProN W3"/>
                          <a:cs typeface="ヒラギノ明朝 ProN W3"/>
                        </a:defRPr>
                      </a:lvl6pPr>
                      <a:lvl7pPr marL="2743200" algn="l" defTabSz="914400" rtl="0" eaLnBrk="1" latinLnBrk="0" hangingPunct="1">
                        <a:defRPr sz="1800" kern="1200">
                          <a:solidFill>
                            <a:schemeClr val="dk1"/>
                          </a:solidFill>
                          <a:latin typeface="Cochin"/>
                          <a:ea typeface="ヒラギノ明朝 ProN W3"/>
                          <a:cs typeface="ヒラギノ明朝 ProN W3"/>
                        </a:defRPr>
                      </a:lvl7pPr>
                      <a:lvl8pPr marL="3200400" algn="l" defTabSz="914400" rtl="0" eaLnBrk="1" latinLnBrk="0" hangingPunct="1">
                        <a:defRPr sz="1800" kern="1200">
                          <a:solidFill>
                            <a:schemeClr val="dk1"/>
                          </a:solidFill>
                          <a:latin typeface="Cochin"/>
                          <a:ea typeface="ヒラギノ明朝 ProN W3"/>
                          <a:cs typeface="ヒラギノ明朝 ProN W3"/>
                        </a:defRPr>
                      </a:lvl8pPr>
                      <a:lvl9pPr marL="3657600" algn="l" defTabSz="914400" rtl="0" eaLnBrk="1" latinLnBrk="0" hangingPunct="1">
                        <a:defRPr sz="1800" kern="1200">
                          <a:solidFill>
                            <a:schemeClr val="dk1"/>
                          </a:solidFill>
                          <a:latin typeface="Cochin"/>
                          <a:ea typeface="ヒラギノ明朝 ProN W3"/>
                          <a:cs typeface="ヒラギノ明朝 ProN W3"/>
                        </a:defRPr>
                      </a:lvl9pPr>
                    </a:lstStyle>
                    <a:p>
                      <a:pPr algn="ctr" fontAlgn="b"/>
                      <a:r>
                        <a:rPr lang="en-US" sz="2400" b="1" u="none" strike="noStrike">
                          <a:solidFill>
                            <a:srgbClr val="7030A0"/>
                          </a:solidFill>
                          <a:effectLst/>
                        </a:rPr>
                        <a:t>Integrity</a:t>
                      </a:r>
                      <a:endParaRPr lang="en-US" sz="2400" b="1" i="0" u="none" strike="noStrike">
                        <a:solidFill>
                          <a:srgbClr val="7030A0"/>
                        </a:solidFill>
                        <a:effectLst/>
                        <a:latin typeface="Arial" panose="020B0604020202020204" pitchFamily="34" charset="0"/>
                      </a:endParaRPr>
                    </a:p>
                  </a:txBody>
                  <a:tcPr marL="7143" marR="7143" marT="7143"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0000">
                        <a:tint val="20000"/>
                      </a:srgbClr>
                    </a:solidFill>
                  </a:tcPr>
                </a:tc>
                <a:tc>
                  <a:txBody>
                    <a:bodyPr/>
                    <a:lstStyle>
                      <a:lvl1pPr marL="0" algn="l" defTabSz="914400" rtl="0" eaLnBrk="1" latinLnBrk="0" hangingPunct="1">
                        <a:defRPr sz="1800" kern="1200">
                          <a:solidFill>
                            <a:schemeClr val="dk1"/>
                          </a:solidFill>
                          <a:latin typeface="Cochin"/>
                          <a:ea typeface="ヒラギノ明朝 ProN W3"/>
                          <a:cs typeface="ヒラギノ明朝 ProN W3"/>
                        </a:defRPr>
                      </a:lvl1pPr>
                      <a:lvl2pPr marL="457200" algn="l" defTabSz="914400" rtl="0" eaLnBrk="1" latinLnBrk="0" hangingPunct="1">
                        <a:defRPr sz="1800" kern="1200">
                          <a:solidFill>
                            <a:schemeClr val="dk1"/>
                          </a:solidFill>
                          <a:latin typeface="Cochin"/>
                          <a:ea typeface="ヒラギノ明朝 ProN W3"/>
                          <a:cs typeface="ヒラギノ明朝 ProN W3"/>
                        </a:defRPr>
                      </a:lvl2pPr>
                      <a:lvl3pPr marL="914400" algn="l" defTabSz="914400" rtl="0" eaLnBrk="1" latinLnBrk="0" hangingPunct="1">
                        <a:defRPr sz="1800" kern="1200">
                          <a:solidFill>
                            <a:schemeClr val="dk1"/>
                          </a:solidFill>
                          <a:latin typeface="Cochin"/>
                          <a:ea typeface="ヒラギノ明朝 ProN W3"/>
                          <a:cs typeface="ヒラギノ明朝 ProN W3"/>
                        </a:defRPr>
                      </a:lvl3pPr>
                      <a:lvl4pPr marL="1371600" algn="l" defTabSz="914400" rtl="0" eaLnBrk="1" latinLnBrk="0" hangingPunct="1">
                        <a:defRPr sz="1800" kern="1200">
                          <a:solidFill>
                            <a:schemeClr val="dk1"/>
                          </a:solidFill>
                          <a:latin typeface="Cochin"/>
                          <a:ea typeface="ヒラギノ明朝 ProN W3"/>
                          <a:cs typeface="ヒラギノ明朝 ProN W3"/>
                        </a:defRPr>
                      </a:lvl4pPr>
                      <a:lvl5pPr marL="1828800" algn="l" defTabSz="914400" rtl="0" eaLnBrk="1" latinLnBrk="0" hangingPunct="1">
                        <a:defRPr sz="1800" kern="1200">
                          <a:solidFill>
                            <a:schemeClr val="dk1"/>
                          </a:solidFill>
                          <a:latin typeface="Cochin"/>
                          <a:ea typeface="ヒラギノ明朝 ProN W3"/>
                          <a:cs typeface="ヒラギノ明朝 ProN W3"/>
                        </a:defRPr>
                      </a:lvl5pPr>
                      <a:lvl6pPr marL="2286000" algn="l" defTabSz="914400" rtl="0" eaLnBrk="1" latinLnBrk="0" hangingPunct="1">
                        <a:defRPr sz="1800" kern="1200">
                          <a:solidFill>
                            <a:schemeClr val="dk1"/>
                          </a:solidFill>
                          <a:latin typeface="Cochin"/>
                          <a:ea typeface="ヒラギノ明朝 ProN W3"/>
                          <a:cs typeface="ヒラギノ明朝 ProN W3"/>
                        </a:defRPr>
                      </a:lvl6pPr>
                      <a:lvl7pPr marL="2743200" algn="l" defTabSz="914400" rtl="0" eaLnBrk="1" latinLnBrk="0" hangingPunct="1">
                        <a:defRPr sz="1800" kern="1200">
                          <a:solidFill>
                            <a:schemeClr val="dk1"/>
                          </a:solidFill>
                          <a:latin typeface="Cochin"/>
                          <a:ea typeface="ヒラギノ明朝 ProN W3"/>
                          <a:cs typeface="ヒラギノ明朝 ProN W3"/>
                        </a:defRPr>
                      </a:lvl7pPr>
                      <a:lvl8pPr marL="3200400" algn="l" defTabSz="914400" rtl="0" eaLnBrk="1" latinLnBrk="0" hangingPunct="1">
                        <a:defRPr sz="1800" kern="1200">
                          <a:solidFill>
                            <a:schemeClr val="dk1"/>
                          </a:solidFill>
                          <a:latin typeface="Cochin"/>
                          <a:ea typeface="ヒラギノ明朝 ProN W3"/>
                          <a:cs typeface="ヒラギノ明朝 ProN W3"/>
                        </a:defRPr>
                      </a:lvl8pPr>
                      <a:lvl9pPr marL="3657600" algn="l" defTabSz="914400" rtl="0" eaLnBrk="1" latinLnBrk="0" hangingPunct="1">
                        <a:defRPr sz="1800" kern="1200">
                          <a:solidFill>
                            <a:schemeClr val="dk1"/>
                          </a:solidFill>
                          <a:latin typeface="Cochin"/>
                          <a:ea typeface="ヒラギノ明朝 ProN W3"/>
                          <a:cs typeface="ヒラギノ明朝 ProN W3"/>
                        </a:defRPr>
                      </a:lvl9pPr>
                    </a:lstStyle>
                    <a:p>
                      <a:pPr algn="ctr" fontAlgn="b"/>
                      <a:r>
                        <a:rPr lang="en-US" sz="2400" b="1" u="none" strike="noStrike" dirty="0">
                          <a:solidFill>
                            <a:srgbClr val="7030A0"/>
                          </a:solidFill>
                          <a:effectLst/>
                        </a:rPr>
                        <a:t>Building trust and confidence</a:t>
                      </a:r>
                      <a:endParaRPr lang="en-US" sz="2400" b="1" i="0" u="none" strike="noStrike" dirty="0">
                        <a:solidFill>
                          <a:srgbClr val="7030A0"/>
                        </a:solidFill>
                        <a:effectLst/>
                        <a:latin typeface="Arial" panose="020B0604020202020204" pitchFamily="34" charset="0"/>
                      </a:endParaRPr>
                    </a:p>
                  </a:txBody>
                  <a:tcPr marL="7143" marR="7143" marT="7143"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0000">
                        <a:tint val="20000"/>
                      </a:srgbClr>
                    </a:solidFill>
                  </a:tcPr>
                </a:tc>
                <a:extLst>
                  <a:ext uri="{0D108BD9-81ED-4DB2-BD59-A6C34878D82A}">
                    <a16:rowId xmlns:a16="http://schemas.microsoft.com/office/drawing/2014/main" val="102442727"/>
                  </a:ext>
                </a:extLst>
              </a:tr>
              <a:tr h="528109">
                <a:tc>
                  <a:txBody>
                    <a:bodyPr/>
                    <a:lstStyle>
                      <a:lvl1pPr marL="0" algn="l" defTabSz="914400" rtl="0" eaLnBrk="1" latinLnBrk="0" hangingPunct="1">
                        <a:defRPr sz="1800" kern="1200">
                          <a:solidFill>
                            <a:schemeClr val="dk1"/>
                          </a:solidFill>
                          <a:latin typeface="Cochin"/>
                          <a:ea typeface="ヒラギノ明朝 ProN W3"/>
                          <a:cs typeface="ヒラギノ明朝 ProN W3"/>
                        </a:defRPr>
                      </a:lvl1pPr>
                      <a:lvl2pPr marL="457200" algn="l" defTabSz="914400" rtl="0" eaLnBrk="1" latinLnBrk="0" hangingPunct="1">
                        <a:defRPr sz="1800" kern="1200">
                          <a:solidFill>
                            <a:schemeClr val="dk1"/>
                          </a:solidFill>
                          <a:latin typeface="Cochin"/>
                          <a:ea typeface="ヒラギノ明朝 ProN W3"/>
                          <a:cs typeface="ヒラギノ明朝 ProN W3"/>
                        </a:defRPr>
                      </a:lvl2pPr>
                      <a:lvl3pPr marL="914400" algn="l" defTabSz="914400" rtl="0" eaLnBrk="1" latinLnBrk="0" hangingPunct="1">
                        <a:defRPr sz="1800" kern="1200">
                          <a:solidFill>
                            <a:schemeClr val="dk1"/>
                          </a:solidFill>
                          <a:latin typeface="Cochin"/>
                          <a:ea typeface="ヒラギノ明朝 ProN W3"/>
                          <a:cs typeface="ヒラギノ明朝 ProN W3"/>
                        </a:defRPr>
                      </a:lvl3pPr>
                      <a:lvl4pPr marL="1371600" algn="l" defTabSz="914400" rtl="0" eaLnBrk="1" latinLnBrk="0" hangingPunct="1">
                        <a:defRPr sz="1800" kern="1200">
                          <a:solidFill>
                            <a:schemeClr val="dk1"/>
                          </a:solidFill>
                          <a:latin typeface="Cochin"/>
                          <a:ea typeface="ヒラギノ明朝 ProN W3"/>
                          <a:cs typeface="ヒラギノ明朝 ProN W3"/>
                        </a:defRPr>
                      </a:lvl4pPr>
                      <a:lvl5pPr marL="1828800" algn="l" defTabSz="914400" rtl="0" eaLnBrk="1" latinLnBrk="0" hangingPunct="1">
                        <a:defRPr sz="1800" kern="1200">
                          <a:solidFill>
                            <a:schemeClr val="dk1"/>
                          </a:solidFill>
                          <a:latin typeface="Cochin"/>
                          <a:ea typeface="ヒラギノ明朝 ProN W3"/>
                          <a:cs typeface="ヒラギノ明朝 ProN W3"/>
                        </a:defRPr>
                      </a:lvl5pPr>
                      <a:lvl6pPr marL="2286000" algn="l" defTabSz="914400" rtl="0" eaLnBrk="1" latinLnBrk="0" hangingPunct="1">
                        <a:defRPr sz="1800" kern="1200">
                          <a:solidFill>
                            <a:schemeClr val="dk1"/>
                          </a:solidFill>
                          <a:latin typeface="Cochin"/>
                          <a:ea typeface="ヒラギノ明朝 ProN W3"/>
                          <a:cs typeface="ヒラギノ明朝 ProN W3"/>
                        </a:defRPr>
                      </a:lvl6pPr>
                      <a:lvl7pPr marL="2743200" algn="l" defTabSz="914400" rtl="0" eaLnBrk="1" latinLnBrk="0" hangingPunct="1">
                        <a:defRPr sz="1800" kern="1200">
                          <a:solidFill>
                            <a:schemeClr val="dk1"/>
                          </a:solidFill>
                          <a:latin typeface="Cochin"/>
                          <a:ea typeface="ヒラギノ明朝 ProN W3"/>
                          <a:cs typeface="ヒラギノ明朝 ProN W3"/>
                        </a:defRPr>
                      </a:lvl7pPr>
                      <a:lvl8pPr marL="3200400" algn="l" defTabSz="914400" rtl="0" eaLnBrk="1" latinLnBrk="0" hangingPunct="1">
                        <a:defRPr sz="1800" kern="1200">
                          <a:solidFill>
                            <a:schemeClr val="dk1"/>
                          </a:solidFill>
                          <a:latin typeface="Cochin"/>
                          <a:ea typeface="ヒラギノ明朝 ProN W3"/>
                          <a:cs typeface="ヒラギノ明朝 ProN W3"/>
                        </a:defRPr>
                      </a:lvl8pPr>
                      <a:lvl9pPr marL="3657600" algn="l" defTabSz="914400" rtl="0" eaLnBrk="1" latinLnBrk="0" hangingPunct="1">
                        <a:defRPr sz="1800" kern="1200">
                          <a:solidFill>
                            <a:schemeClr val="dk1"/>
                          </a:solidFill>
                          <a:latin typeface="Cochin"/>
                          <a:ea typeface="ヒラギノ明朝 ProN W3"/>
                          <a:cs typeface="ヒラギノ明朝 ProN W3"/>
                        </a:defRPr>
                      </a:lvl9pPr>
                    </a:lstStyle>
                    <a:p>
                      <a:pPr algn="ctr" fontAlgn="b"/>
                      <a:r>
                        <a:rPr lang="en-US" sz="2400" u="none" strike="noStrike">
                          <a:solidFill>
                            <a:srgbClr val="7030A0"/>
                          </a:solidFill>
                          <a:effectLst/>
                        </a:rPr>
                        <a:t>10</a:t>
                      </a:r>
                      <a:endParaRPr lang="en-US" sz="2400" b="0" i="0" u="none" strike="noStrike">
                        <a:solidFill>
                          <a:srgbClr val="7030A0"/>
                        </a:solidFill>
                        <a:effectLst/>
                        <a:latin typeface="Arial" panose="020B0604020202020204" pitchFamily="34" charset="0"/>
                      </a:endParaRPr>
                    </a:p>
                  </a:txBody>
                  <a:tcPr marL="7143" marR="7143" marT="7143"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0000">
                        <a:tint val="20000"/>
                      </a:srgbClr>
                    </a:solidFill>
                  </a:tcPr>
                </a:tc>
                <a:tc>
                  <a:txBody>
                    <a:bodyPr/>
                    <a:lstStyle>
                      <a:lvl1pPr marL="0" algn="l" defTabSz="914400" rtl="0" eaLnBrk="1" latinLnBrk="0" hangingPunct="1">
                        <a:defRPr sz="1800" kern="1200">
                          <a:solidFill>
                            <a:schemeClr val="dk1"/>
                          </a:solidFill>
                          <a:latin typeface="Cochin"/>
                          <a:ea typeface="ヒラギノ明朝 ProN W3"/>
                          <a:cs typeface="ヒラギノ明朝 ProN W3"/>
                        </a:defRPr>
                      </a:lvl1pPr>
                      <a:lvl2pPr marL="457200" algn="l" defTabSz="914400" rtl="0" eaLnBrk="1" latinLnBrk="0" hangingPunct="1">
                        <a:defRPr sz="1800" kern="1200">
                          <a:solidFill>
                            <a:schemeClr val="dk1"/>
                          </a:solidFill>
                          <a:latin typeface="Cochin"/>
                          <a:ea typeface="ヒラギノ明朝 ProN W3"/>
                          <a:cs typeface="ヒラギノ明朝 ProN W3"/>
                        </a:defRPr>
                      </a:lvl2pPr>
                      <a:lvl3pPr marL="914400" algn="l" defTabSz="914400" rtl="0" eaLnBrk="1" latinLnBrk="0" hangingPunct="1">
                        <a:defRPr sz="1800" kern="1200">
                          <a:solidFill>
                            <a:schemeClr val="dk1"/>
                          </a:solidFill>
                          <a:latin typeface="Cochin"/>
                          <a:ea typeface="ヒラギノ明朝 ProN W3"/>
                          <a:cs typeface="ヒラギノ明朝 ProN W3"/>
                        </a:defRPr>
                      </a:lvl3pPr>
                      <a:lvl4pPr marL="1371600" algn="l" defTabSz="914400" rtl="0" eaLnBrk="1" latinLnBrk="0" hangingPunct="1">
                        <a:defRPr sz="1800" kern="1200">
                          <a:solidFill>
                            <a:schemeClr val="dk1"/>
                          </a:solidFill>
                          <a:latin typeface="Cochin"/>
                          <a:ea typeface="ヒラギノ明朝 ProN W3"/>
                          <a:cs typeface="ヒラギノ明朝 ProN W3"/>
                        </a:defRPr>
                      </a:lvl4pPr>
                      <a:lvl5pPr marL="1828800" algn="l" defTabSz="914400" rtl="0" eaLnBrk="1" latinLnBrk="0" hangingPunct="1">
                        <a:defRPr sz="1800" kern="1200">
                          <a:solidFill>
                            <a:schemeClr val="dk1"/>
                          </a:solidFill>
                          <a:latin typeface="Cochin"/>
                          <a:ea typeface="ヒラギノ明朝 ProN W3"/>
                          <a:cs typeface="ヒラギノ明朝 ProN W3"/>
                        </a:defRPr>
                      </a:lvl5pPr>
                      <a:lvl6pPr marL="2286000" algn="l" defTabSz="914400" rtl="0" eaLnBrk="1" latinLnBrk="0" hangingPunct="1">
                        <a:defRPr sz="1800" kern="1200">
                          <a:solidFill>
                            <a:schemeClr val="dk1"/>
                          </a:solidFill>
                          <a:latin typeface="Cochin"/>
                          <a:ea typeface="ヒラギノ明朝 ProN W3"/>
                          <a:cs typeface="ヒラギノ明朝 ProN W3"/>
                        </a:defRPr>
                      </a:lvl6pPr>
                      <a:lvl7pPr marL="2743200" algn="l" defTabSz="914400" rtl="0" eaLnBrk="1" latinLnBrk="0" hangingPunct="1">
                        <a:defRPr sz="1800" kern="1200">
                          <a:solidFill>
                            <a:schemeClr val="dk1"/>
                          </a:solidFill>
                          <a:latin typeface="Cochin"/>
                          <a:ea typeface="ヒラギノ明朝 ProN W3"/>
                          <a:cs typeface="ヒラギノ明朝 ProN W3"/>
                        </a:defRPr>
                      </a:lvl7pPr>
                      <a:lvl8pPr marL="3200400" algn="l" defTabSz="914400" rtl="0" eaLnBrk="1" latinLnBrk="0" hangingPunct="1">
                        <a:defRPr sz="1800" kern="1200">
                          <a:solidFill>
                            <a:schemeClr val="dk1"/>
                          </a:solidFill>
                          <a:latin typeface="Cochin"/>
                          <a:ea typeface="ヒラギノ明朝 ProN W3"/>
                          <a:cs typeface="ヒラギノ明朝 ProN W3"/>
                        </a:defRPr>
                      </a:lvl8pPr>
                      <a:lvl9pPr marL="3657600" algn="l" defTabSz="914400" rtl="0" eaLnBrk="1" latinLnBrk="0" hangingPunct="1">
                        <a:defRPr sz="1800" kern="1200">
                          <a:solidFill>
                            <a:schemeClr val="dk1"/>
                          </a:solidFill>
                          <a:latin typeface="Cochin"/>
                          <a:ea typeface="ヒラギノ明朝 ProN W3"/>
                          <a:cs typeface="ヒラギノ明朝 ProN W3"/>
                        </a:defRPr>
                      </a:lvl9pPr>
                    </a:lstStyle>
                    <a:p>
                      <a:pPr algn="ctr" fontAlgn="b"/>
                      <a:r>
                        <a:rPr lang="en-US" sz="2400" b="1" u="none" strike="noStrike">
                          <a:solidFill>
                            <a:srgbClr val="7030A0"/>
                          </a:solidFill>
                          <a:effectLst/>
                        </a:rPr>
                        <a:t>Attractive</a:t>
                      </a:r>
                      <a:endParaRPr lang="en-US" sz="2400" b="1" i="0" u="none" strike="noStrike">
                        <a:solidFill>
                          <a:srgbClr val="7030A0"/>
                        </a:solidFill>
                        <a:effectLst/>
                        <a:latin typeface="Arial" panose="020B0604020202020204" pitchFamily="34" charset="0"/>
                      </a:endParaRPr>
                    </a:p>
                  </a:txBody>
                  <a:tcPr marL="7143" marR="7143" marT="7143"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0000">
                        <a:tint val="20000"/>
                      </a:srgbClr>
                    </a:solidFill>
                  </a:tcPr>
                </a:tc>
                <a:tc>
                  <a:txBody>
                    <a:bodyPr/>
                    <a:lstStyle>
                      <a:lvl1pPr marL="0" algn="l" defTabSz="914400" rtl="0" eaLnBrk="1" latinLnBrk="0" hangingPunct="1">
                        <a:defRPr sz="1800" kern="1200">
                          <a:solidFill>
                            <a:schemeClr val="dk1"/>
                          </a:solidFill>
                          <a:latin typeface="Cochin"/>
                          <a:ea typeface="ヒラギノ明朝 ProN W3"/>
                          <a:cs typeface="ヒラギノ明朝 ProN W3"/>
                        </a:defRPr>
                      </a:lvl1pPr>
                      <a:lvl2pPr marL="457200" algn="l" defTabSz="914400" rtl="0" eaLnBrk="1" latinLnBrk="0" hangingPunct="1">
                        <a:defRPr sz="1800" kern="1200">
                          <a:solidFill>
                            <a:schemeClr val="dk1"/>
                          </a:solidFill>
                          <a:latin typeface="Cochin"/>
                          <a:ea typeface="ヒラギノ明朝 ProN W3"/>
                          <a:cs typeface="ヒラギノ明朝 ProN W3"/>
                        </a:defRPr>
                      </a:lvl2pPr>
                      <a:lvl3pPr marL="914400" algn="l" defTabSz="914400" rtl="0" eaLnBrk="1" latinLnBrk="0" hangingPunct="1">
                        <a:defRPr sz="1800" kern="1200">
                          <a:solidFill>
                            <a:schemeClr val="dk1"/>
                          </a:solidFill>
                          <a:latin typeface="Cochin"/>
                          <a:ea typeface="ヒラギノ明朝 ProN W3"/>
                          <a:cs typeface="ヒラギノ明朝 ProN W3"/>
                        </a:defRPr>
                      </a:lvl3pPr>
                      <a:lvl4pPr marL="1371600" algn="l" defTabSz="914400" rtl="0" eaLnBrk="1" latinLnBrk="0" hangingPunct="1">
                        <a:defRPr sz="1800" kern="1200">
                          <a:solidFill>
                            <a:schemeClr val="dk1"/>
                          </a:solidFill>
                          <a:latin typeface="Cochin"/>
                          <a:ea typeface="ヒラギノ明朝 ProN W3"/>
                          <a:cs typeface="ヒラギノ明朝 ProN W3"/>
                        </a:defRPr>
                      </a:lvl4pPr>
                      <a:lvl5pPr marL="1828800" algn="l" defTabSz="914400" rtl="0" eaLnBrk="1" latinLnBrk="0" hangingPunct="1">
                        <a:defRPr sz="1800" kern="1200">
                          <a:solidFill>
                            <a:schemeClr val="dk1"/>
                          </a:solidFill>
                          <a:latin typeface="Cochin"/>
                          <a:ea typeface="ヒラギノ明朝 ProN W3"/>
                          <a:cs typeface="ヒラギノ明朝 ProN W3"/>
                        </a:defRPr>
                      </a:lvl5pPr>
                      <a:lvl6pPr marL="2286000" algn="l" defTabSz="914400" rtl="0" eaLnBrk="1" latinLnBrk="0" hangingPunct="1">
                        <a:defRPr sz="1800" kern="1200">
                          <a:solidFill>
                            <a:schemeClr val="dk1"/>
                          </a:solidFill>
                          <a:latin typeface="Cochin"/>
                          <a:ea typeface="ヒラギノ明朝 ProN W3"/>
                          <a:cs typeface="ヒラギノ明朝 ProN W3"/>
                        </a:defRPr>
                      </a:lvl6pPr>
                      <a:lvl7pPr marL="2743200" algn="l" defTabSz="914400" rtl="0" eaLnBrk="1" latinLnBrk="0" hangingPunct="1">
                        <a:defRPr sz="1800" kern="1200">
                          <a:solidFill>
                            <a:schemeClr val="dk1"/>
                          </a:solidFill>
                          <a:latin typeface="Cochin"/>
                          <a:ea typeface="ヒラギノ明朝 ProN W3"/>
                          <a:cs typeface="ヒラギノ明朝 ProN W3"/>
                        </a:defRPr>
                      </a:lvl7pPr>
                      <a:lvl8pPr marL="3200400" algn="l" defTabSz="914400" rtl="0" eaLnBrk="1" latinLnBrk="0" hangingPunct="1">
                        <a:defRPr sz="1800" kern="1200">
                          <a:solidFill>
                            <a:schemeClr val="dk1"/>
                          </a:solidFill>
                          <a:latin typeface="Cochin"/>
                          <a:ea typeface="ヒラギノ明朝 ProN W3"/>
                          <a:cs typeface="ヒラギノ明朝 ProN W3"/>
                        </a:defRPr>
                      </a:lvl8pPr>
                      <a:lvl9pPr marL="3657600" algn="l" defTabSz="914400" rtl="0" eaLnBrk="1" latinLnBrk="0" hangingPunct="1">
                        <a:defRPr sz="1800" kern="1200">
                          <a:solidFill>
                            <a:schemeClr val="dk1"/>
                          </a:solidFill>
                          <a:latin typeface="Cochin"/>
                          <a:ea typeface="ヒラギノ明朝 ProN W3"/>
                          <a:cs typeface="ヒラギノ明朝 ProN W3"/>
                        </a:defRPr>
                      </a:lvl9pPr>
                    </a:lstStyle>
                    <a:p>
                      <a:pPr algn="ctr" fontAlgn="b"/>
                      <a:r>
                        <a:rPr lang="en-US" sz="2400" b="1" u="none" strike="noStrike" dirty="0">
                          <a:solidFill>
                            <a:srgbClr val="7030A0"/>
                          </a:solidFill>
                          <a:effectLst/>
                        </a:rPr>
                        <a:t>Well groomed</a:t>
                      </a:r>
                      <a:endParaRPr lang="en-US" sz="2400" b="1" i="0" u="none" strike="noStrike" dirty="0">
                        <a:solidFill>
                          <a:srgbClr val="7030A0"/>
                        </a:solidFill>
                        <a:effectLst/>
                        <a:latin typeface="Arial" panose="020B0604020202020204" pitchFamily="34" charset="0"/>
                      </a:endParaRPr>
                    </a:p>
                  </a:txBody>
                  <a:tcPr marL="7143" marR="7143" marT="7143"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0000">
                        <a:tint val="20000"/>
                      </a:srgbClr>
                    </a:solidFill>
                  </a:tcPr>
                </a:tc>
                <a:extLst>
                  <a:ext uri="{0D108BD9-81ED-4DB2-BD59-A6C34878D82A}">
                    <a16:rowId xmlns:a16="http://schemas.microsoft.com/office/drawing/2014/main" val="218423147"/>
                  </a:ext>
                </a:extLst>
              </a:tr>
              <a:tr h="528109">
                <a:tc>
                  <a:txBody>
                    <a:bodyPr/>
                    <a:lstStyle>
                      <a:lvl1pPr marL="0" algn="l" defTabSz="914400" rtl="0" eaLnBrk="1" latinLnBrk="0" hangingPunct="1">
                        <a:defRPr sz="1800" kern="1200">
                          <a:solidFill>
                            <a:schemeClr val="dk1"/>
                          </a:solidFill>
                          <a:latin typeface="Cochin"/>
                          <a:ea typeface="ヒラギノ明朝 ProN W3"/>
                          <a:cs typeface="ヒラギノ明朝 ProN W3"/>
                        </a:defRPr>
                      </a:lvl1pPr>
                      <a:lvl2pPr marL="457200" algn="l" defTabSz="914400" rtl="0" eaLnBrk="1" latinLnBrk="0" hangingPunct="1">
                        <a:defRPr sz="1800" kern="1200">
                          <a:solidFill>
                            <a:schemeClr val="dk1"/>
                          </a:solidFill>
                          <a:latin typeface="Cochin"/>
                          <a:ea typeface="ヒラギノ明朝 ProN W3"/>
                          <a:cs typeface="ヒラギノ明朝 ProN W3"/>
                        </a:defRPr>
                      </a:lvl2pPr>
                      <a:lvl3pPr marL="914400" algn="l" defTabSz="914400" rtl="0" eaLnBrk="1" latinLnBrk="0" hangingPunct="1">
                        <a:defRPr sz="1800" kern="1200">
                          <a:solidFill>
                            <a:schemeClr val="dk1"/>
                          </a:solidFill>
                          <a:latin typeface="Cochin"/>
                          <a:ea typeface="ヒラギノ明朝 ProN W3"/>
                          <a:cs typeface="ヒラギノ明朝 ProN W3"/>
                        </a:defRPr>
                      </a:lvl3pPr>
                      <a:lvl4pPr marL="1371600" algn="l" defTabSz="914400" rtl="0" eaLnBrk="1" latinLnBrk="0" hangingPunct="1">
                        <a:defRPr sz="1800" kern="1200">
                          <a:solidFill>
                            <a:schemeClr val="dk1"/>
                          </a:solidFill>
                          <a:latin typeface="Cochin"/>
                          <a:ea typeface="ヒラギノ明朝 ProN W3"/>
                          <a:cs typeface="ヒラギノ明朝 ProN W3"/>
                        </a:defRPr>
                      </a:lvl4pPr>
                      <a:lvl5pPr marL="1828800" algn="l" defTabSz="914400" rtl="0" eaLnBrk="1" latinLnBrk="0" hangingPunct="1">
                        <a:defRPr sz="1800" kern="1200">
                          <a:solidFill>
                            <a:schemeClr val="dk1"/>
                          </a:solidFill>
                          <a:latin typeface="Cochin"/>
                          <a:ea typeface="ヒラギノ明朝 ProN W3"/>
                          <a:cs typeface="ヒラギノ明朝 ProN W3"/>
                        </a:defRPr>
                      </a:lvl5pPr>
                      <a:lvl6pPr marL="2286000" algn="l" defTabSz="914400" rtl="0" eaLnBrk="1" latinLnBrk="0" hangingPunct="1">
                        <a:defRPr sz="1800" kern="1200">
                          <a:solidFill>
                            <a:schemeClr val="dk1"/>
                          </a:solidFill>
                          <a:latin typeface="Cochin"/>
                          <a:ea typeface="ヒラギノ明朝 ProN W3"/>
                          <a:cs typeface="ヒラギノ明朝 ProN W3"/>
                        </a:defRPr>
                      </a:lvl6pPr>
                      <a:lvl7pPr marL="2743200" algn="l" defTabSz="914400" rtl="0" eaLnBrk="1" latinLnBrk="0" hangingPunct="1">
                        <a:defRPr sz="1800" kern="1200">
                          <a:solidFill>
                            <a:schemeClr val="dk1"/>
                          </a:solidFill>
                          <a:latin typeface="Cochin"/>
                          <a:ea typeface="ヒラギノ明朝 ProN W3"/>
                          <a:cs typeface="ヒラギノ明朝 ProN W3"/>
                        </a:defRPr>
                      </a:lvl7pPr>
                      <a:lvl8pPr marL="3200400" algn="l" defTabSz="914400" rtl="0" eaLnBrk="1" latinLnBrk="0" hangingPunct="1">
                        <a:defRPr sz="1800" kern="1200">
                          <a:solidFill>
                            <a:schemeClr val="dk1"/>
                          </a:solidFill>
                          <a:latin typeface="Cochin"/>
                          <a:ea typeface="ヒラギノ明朝 ProN W3"/>
                          <a:cs typeface="ヒラギノ明朝 ProN W3"/>
                        </a:defRPr>
                      </a:lvl8pPr>
                      <a:lvl9pPr marL="3657600" algn="l" defTabSz="914400" rtl="0" eaLnBrk="1" latinLnBrk="0" hangingPunct="1">
                        <a:defRPr sz="1800" kern="1200">
                          <a:solidFill>
                            <a:schemeClr val="dk1"/>
                          </a:solidFill>
                          <a:latin typeface="Cochin"/>
                          <a:ea typeface="ヒラギノ明朝 ProN W3"/>
                          <a:cs typeface="ヒラギノ明朝 ProN W3"/>
                        </a:defRPr>
                      </a:lvl9pPr>
                    </a:lstStyle>
                    <a:p>
                      <a:pPr algn="ctr" fontAlgn="b"/>
                      <a:r>
                        <a:rPr lang="en-US" sz="2400" u="none" strike="noStrike">
                          <a:solidFill>
                            <a:srgbClr val="7030A0"/>
                          </a:solidFill>
                          <a:effectLst/>
                        </a:rPr>
                        <a:t>11</a:t>
                      </a:r>
                      <a:endParaRPr lang="en-US" sz="2400" b="0" i="0" u="none" strike="noStrike">
                        <a:solidFill>
                          <a:srgbClr val="7030A0"/>
                        </a:solidFill>
                        <a:effectLst/>
                        <a:latin typeface="Arial" panose="020B0604020202020204" pitchFamily="34" charset="0"/>
                      </a:endParaRPr>
                    </a:p>
                  </a:txBody>
                  <a:tcPr marL="7143" marR="7143" marT="7143"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0000">
                        <a:tint val="20000"/>
                      </a:srgbClr>
                    </a:solidFill>
                  </a:tcPr>
                </a:tc>
                <a:tc>
                  <a:txBody>
                    <a:bodyPr/>
                    <a:lstStyle>
                      <a:lvl1pPr marL="0" algn="l" defTabSz="914400" rtl="0" eaLnBrk="1" latinLnBrk="0" hangingPunct="1">
                        <a:defRPr sz="1800" kern="1200">
                          <a:solidFill>
                            <a:schemeClr val="dk1"/>
                          </a:solidFill>
                          <a:latin typeface="Cochin"/>
                          <a:ea typeface="ヒラギノ明朝 ProN W3"/>
                          <a:cs typeface="ヒラギノ明朝 ProN W3"/>
                        </a:defRPr>
                      </a:lvl1pPr>
                      <a:lvl2pPr marL="457200" algn="l" defTabSz="914400" rtl="0" eaLnBrk="1" latinLnBrk="0" hangingPunct="1">
                        <a:defRPr sz="1800" kern="1200">
                          <a:solidFill>
                            <a:schemeClr val="dk1"/>
                          </a:solidFill>
                          <a:latin typeface="Cochin"/>
                          <a:ea typeface="ヒラギノ明朝 ProN W3"/>
                          <a:cs typeface="ヒラギノ明朝 ProN W3"/>
                        </a:defRPr>
                      </a:lvl2pPr>
                      <a:lvl3pPr marL="914400" algn="l" defTabSz="914400" rtl="0" eaLnBrk="1" latinLnBrk="0" hangingPunct="1">
                        <a:defRPr sz="1800" kern="1200">
                          <a:solidFill>
                            <a:schemeClr val="dk1"/>
                          </a:solidFill>
                          <a:latin typeface="Cochin"/>
                          <a:ea typeface="ヒラギノ明朝 ProN W3"/>
                          <a:cs typeface="ヒラギノ明朝 ProN W3"/>
                        </a:defRPr>
                      </a:lvl3pPr>
                      <a:lvl4pPr marL="1371600" algn="l" defTabSz="914400" rtl="0" eaLnBrk="1" latinLnBrk="0" hangingPunct="1">
                        <a:defRPr sz="1800" kern="1200">
                          <a:solidFill>
                            <a:schemeClr val="dk1"/>
                          </a:solidFill>
                          <a:latin typeface="Cochin"/>
                          <a:ea typeface="ヒラギノ明朝 ProN W3"/>
                          <a:cs typeface="ヒラギノ明朝 ProN W3"/>
                        </a:defRPr>
                      </a:lvl4pPr>
                      <a:lvl5pPr marL="1828800" algn="l" defTabSz="914400" rtl="0" eaLnBrk="1" latinLnBrk="0" hangingPunct="1">
                        <a:defRPr sz="1800" kern="1200">
                          <a:solidFill>
                            <a:schemeClr val="dk1"/>
                          </a:solidFill>
                          <a:latin typeface="Cochin"/>
                          <a:ea typeface="ヒラギノ明朝 ProN W3"/>
                          <a:cs typeface="ヒラギノ明朝 ProN W3"/>
                        </a:defRPr>
                      </a:lvl5pPr>
                      <a:lvl6pPr marL="2286000" algn="l" defTabSz="914400" rtl="0" eaLnBrk="1" latinLnBrk="0" hangingPunct="1">
                        <a:defRPr sz="1800" kern="1200">
                          <a:solidFill>
                            <a:schemeClr val="dk1"/>
                          </a:solidFill>
                          <a:latin typeface="Cochin"/>
                          <a:ea typeface="ヒラギノ明朝 ProN W3"/>
                          <a:cs typeface="ヒラギノ明朝 ProN W3"/>
                        </a:defRPr>
                      </a:lvl6pPr>
                      <a:lvl7pPr marL="2743200" algn="l" defTabSz="914400" rtl="0" eaLnBrk="1" latinLnBrk="0" hangingPunct="1">
                        <a:defRPr sz="1800" kern="1200">
                          <a:solidFill>
                            <a:schemeClr val="dk1"/>
                          </a:solidFill>
                          <a:latin typeface="Cochin"/>
                          <a:ea typeface="ヒラギノ明朝 ProN W3"/>
                          <a:cs typeface="ヒラギノ明朝 ProN W3"/>
                        </a:defRPr>
                      </a:lvl7pPr>
                      <a:lvl8pPr marL="3200400" algn="l" defTabSz="914400" rtl="0" eaLnBrk="1" latinLnBrk="0" hangingPunct="1">
                        <a:defRPr sz="1800" kern="1200">
                          <a:solidFill>
                            <a:schemeClr val="dk1"/>
                          </a:solidFill>
                          <a:latin typeface="Cochin"/>
                          <a:ea typeface="ヒラギノ明朝 ProN W3"/>
                          <a:cs typeface="ヒラギノ明朝 ProN W3"/>
                        </a:defRPr>
                      </a:lvl8pPr>
                      <a:lvl9pPr marL="3657600" algn="l" defTabSz="914400" rtl="0" eaLnBrk="1" latinLnBrk="0" hangingPunct="1">
                        <a:defRPr sz="1800" kern="1200">
                          <a:solidFill>
                            <a:schemeClr val="dk1"/>
                          </a:solidFill>
                          <a:latin typeface="Cochin"/>
                          <a:ea typeface="ヒラギノ明朝 ProN W3"/>
                          <a:cs typeface="ヒラギノ明朝 ProN W3"/>
                        </a:defRPr>
                      </a:lvl9pPr>
                    </a:lstStyle>
                    <a:p>
                      <a:pPr algn="ctr" fontAlgn="b"/>
                      <a:r>
                        <a:rPr lang="en-US" sz="2400" b="1" u="none" strike="noStrike" dirty="0">
                          <a:solidFill>
                            <a:srgbClr val="7030A0"/>
                          </a:solidFill>
                          <a:effectLst/>
                          <a:highlight>
                            <a:srgbClr val="FFFF00"/>
                          </a:highlight>
                        </a:rPr>
                        <a:t>Romantic</a:t>
                      </a:r>
                      <a:endParaRPr lang="en-US" sz="2400" b="1" i="0" u="none" strike="noStrike" dirty="0">
                        <a:solidFill>
                          <a:srgbClr val="7030A0"/>
                        </a:solidFill>
                        <a:effectLst/>
                        <a:highlight>
                          <a:srgbClr val="FFFF00"/>
                        </a:highlight>
                        <a:latin typeface="Arial" panose="020B0604020202020204" pitchFamily="34" charset="0"/>
                      </a:endParaRPr>
                    </a:p>
                  </a:txBody>
                  <a:tcPr marL="7143" marR="7143" marT="7143"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0000">
                        <a:tint val="20000"/>
                      </a:srgbClr>
                    </a:solidFill>
                  </a:tcPr>
                </a:tc>
                <a:tc>
                  <a:txBody>
                    <a:bodyPr/>
                    <a:lstStyle>
                      <a:lvl1pPr marL="0" algn="l" defTabSz="914400" rtl="0" eaLnBrk="1" latinLnBrk="0" hangingPunct="1">
                        <a:defRPr sz="1800" kern="1200">
                          <a:solidFill>
                            <a:schemeClr val="dk1"/>
                          </a:solidFill>
                          <a:latin typeface="Cochin"/>
                          <a:ea typeface="ヒラギノ明朝 ProN W3"/>
                          <a:cs typeface="ヒラギノ明朝 ProN W3"/>
                        </a:defRPr>
                      </a:lvl1pPr>
                      <a:lvl2pPr marL="457200" algn="l" defTabSz="914400" rtl="0" eaLnBrk="1" latinLnBrk="0" hangingPunct="1">
                        <a:defRPr sz="1800" kern="1200">
                          <a:solidFill>
                            <a:schemeClr val="dk1"/>
                          </a:solidFill>
                          <a:latin typeface="Cochin"/>
                          <a:ea typeface="ヒラギノ明朝 ProN W3"/>
                          <a:cs typeface="ヒラギノ明朝 ProN W3"/>
                        </a:defRPr>
                      </a:lvl2pPr>
                      <a:lvl3pPr marL="914400" algn="l" defTabSz="914400" rtl="0" eaLnBrk="1" latinLnBrk="0" hangingPunct="1">
                        <a:defRPr sz="1800" kern="1200">
                          <a:solidFill>
                            <a:schemeClr val="dk1"/>
                          </a:solidFill>
                          <a:latin typeface="Cochin"/>
                          <a:ea typeface="ヒラギノ明朝 ProN W3"/>
                          <a:cs typeface="ヒラギノ明朝 ProN W3"/>
                        </a:defRPr>
                      </a:lvl3pPr>
                      <a:lvl4pPr marL="1371600" algn="l" defTabSz="914400" rtl="0" eaLnBrk="1" latinLnBrk="0" hangingPunct="1">
                        <a:defRPr sz="1800" kern="1200">
                          <a:solidFill>
                            <a:schemeClr val="dk1"/>
                          </a:solidFill>
                          <a:latin typeface="Cochin"/>
                          <a:ea typeface="ヒラギノ明朝 ProN W3"/>
                          <a:cs typeface="ヒラギノ明朝 ProN W3"/>
                        </a:defRPr>
                      </a:lvl4pPr>
                      <a:lvl5pPr marL="1828800" algn="l" defTabSz="914400" rtl="0" eaLnBrk="1" latinLnBrk="0" hangingPunct="1">
                        <a:defRPr sz="1800" kern="1200">
                          <a:solidFill>
                            <a:schemeClr val="dk1"/>
                          </a:solidFill>
                          <a:latin typeface="Cochin"/>
                          <a:ea typeface="ヒラギノ明朝 ProN W3"/>
                          <a:cs typeface="ヒラギノ明朝 ProN W3"/>
                        </a:defRPr>
                      </a:lvl5pPr>
                      <a:lvl6pPr marL="2286000" algn="l" defTabSz="914400" rtl="0" eaLnBrk="1" latinLnBrk="0" hangingPunct="1">
                        <a:defRPr sz="1800" kern="1200">
                          <a:solidFill>
                            <a:schemeClr val="dk1"/>
                          </a:solidFill>
                          <a:latin typeface="Cochin"/>
                          <a:ea typeface="ヒラギノ明朝 ProN W3"/>
                          <a:cs typeface="ヒラギノ明朝 ProN W3"/>
                        </a:defRPr>
                      </a:lvl6pPr>
                      <a:lvl7pPr marL="2743200" algn="l" defTabSz="914400" rtl="0" eaLnBrk="1" latinLnBrk="0" hangingPunct="1">
                        <a:defRPr sz="1800" kern="1200">
                          <a:solidFill>
                            <a:schemeClr val="dk1"/>
                          </a:solidFill>
                          <a:latin typeface="Cochin"/>
                          <a:ea typeface="ヒラギノ明朝 ProN W3"/>
                          <a:cs typeface="ヒラギノ明朝 ProN W3"/>
                        </a:defRPr>
                      </a:lvl7pPr>
                      <a:lvl8pPr marL="3200400" algn="l" defTabSz="914400" rtl="0" eaLnBrk="1" latinLnBrk="0" hangingPunct="1">
                        <a:defRPr sz="1800" kern="1200">
                          <a:solidFill>
                            <a:schemeClr val="dk1"/>
                          </a:solidFill>
                          <a:latin typeface="Cochin"/>
                          <a:ea typeface="ヒラギノ明朝 ProN W3"/>
                          <a:cs typeface="ヒラギノ明朝 ProN W3"/>
                        </a:defRPr>
                      </a:lvl8pPr>
                      <a:lvl9pPr marL="3657600" algn="l" defTabSz="914400" rtl="0" eaLnBrk="1" latinLnBrk="0" hangingPunct="1">
                        <a:defRPr sz="1800" kern="1200">
                          <a:solidFill>
                            <a:schemeClr val="dk1"/>
                          </a:solidFill>
                          <a:latin typeface="Cochin"/>
                          <a:ea typeface="ヒラギノ明朝 ProN W3"/>
                          <a:cs typeface="ヒラギノ明朝 ProN W3"/>
                        </a:defRPr>
                      </a:lvl9pPr>
                    </a:lstStyle>
                    <a:p>
                      <a:pPr algn="ctr" fontAlgn="b"/>
                      <a:r>
                        <a:rPr lang="en-US" sz="2400" b="1" u="none" strike="noStrike" dirty="0">
                          <a:solidFill>
                            <a:srgbClr val="7030A0"/>
                          </a:solidFill>
                          <a:effectLst/>
                          <a:highlight>
                            <a:srgbClr val="FFFF00"/>
                          </a:highlight>
                        </a:rPr>
                        <a:t>Time together and intimacy</a:t>
                      </a:r>
                      <a:endParaRPr lang="en-US" sz="2400" b="1" i="0" u="none" strike="noStrike" dirty="0">
                        <a:solidFill>
                          <a:srgbClr val="7030A0"/>
                        </a:solidFill>
                        <a:effectLst/>
                        <a:highlight>
                          <a:srgbClr val="FFFF00"/>
                        </a:highlight>
                        <a:latin typeface="Arial" panose="020B0604020202020204" pitchFamily="34" charset="0"/>
                      </a:endParaRPr>
                    </a:p>
                  </a:txBody>
                  <a:tcPr marL="7143" marR="7143" marT="7143"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0000">
                        <a:tint val="20000"/>
                      </a:srgbClr>
                    </a:solidFill>
                  </a:tcPr>
                </a:tc>
                <a:extLst>
                  <a:ext uri="{0D108BD9-81ED-4DB2-BD59-A6C34878D82A}">
                    <a16:rowId xmlns:a16="http://schemas.microsoft.com/office/drawing/2014/main" val="2944435183"/>
                  </a:ext>
                </a:extLst>
              </a:tr>
              <a:tr h="528109">
                <a:tc>
                  <a:txBody>
                    <a:bodyPr/>
                    <a:lstStyle>
                      <a:lvl1pPr marL="0" algn="l" defTabSz="914400" rtl="0" eaLnBrk="1" latinLnBrk="0" hangingPunct="1">
                        <a:defRPr sz="1800" kern="1200">
                          <a:solidFill>
                            <a:schemeClr val="dk1"/>
                          </a:solidFill>
                          <a:latin typeface="Cochin"/>
                          <a:ea typeface="ヒラギノ明朝 ProN W3"/>
                          <a:cs typeface="ヒラギノ明朝 ProN W3"/>
                        </a:defRPr>
                      </a:lvl1pPr>
                      <a:lvl2pPr marL="457200" algn="l" defTabSz="914400" rtl="0" eaLnBrk="1" latinLnBrk="0" hangingPunct="1">
                        <a:defRPr sz="1800" kern="1200">
                          <a:solidFill>
                            <a:schemeClr val="dk1"/>
                          </a:solidFill>
                          <a:latin typeface="Cochin"/>
                          <a:ea typeface="ヒラギノ明朝 ProN W3"/>
                          <a:cs typeface="ヒラギノ明朝 ProN W3"/>
                        </a:defRPr>
                      </a:lvl2pPr>
                      <a:lvl3pPr marL="914400" algn="l" defTabSz="914400" rtl="0" eaLnBrk="1" latinLnBrk="0" hangingPunct="1">
                        <a:defRPr sz="1800" kern="1200">
                          <a:solidFill>
                            <a:schemeClr val="dk1"/>
                          </a:solidFill>
                          <a:latin typeface="Cochin"/>
                          <a:ea typeface="ヒラギノ明朝 ProN W3"/>
                          <a:cs typeface="ヒラギノ明朝 ProN W3"/>
                        </a:defRPr>
                      </a:lvl3pPr>
                      <a:lvl4pPr marL="1371600" algn="l" defTabSz="914400" rtl="0" eaLnBrk="1" latinLnBrk="0" hangingPunct="1">
                        <a:defRPr sz="1800" kern="1200">
                          <a:solidFill>
                            <a:schemeClr val="dk1"/>
                          </a:solidFill>
                          <a:latin typeface="Cochin"/>
                          <a:ea typeface="ヒラギノ明朝 ProN W3"/>
                          <a:cs typeface="ヒラギノ明朝 ProN W3"/>
                        </a:defRPr>
                      </a:lvl4pPr>
                      <a:lvl5pPr marL="1828800" algn="l" defTabSz="914400" rtl="0" eaLnBrk="1" latinLnBrk="0" hangingPunct="1">
                        <a:defRPr sz="1800" kern="1200">
                          <a:solidFill>
                            <a:schemeClr val="dk1"/>
                          </a:solidFill>
                          <a:latin typeface="Cochin"/>
                          <a:ea typeface="ヒラギノ明朝 ProN W3"/>
                          <a:cs typeface="ヒラギノ明朝 ProN W3"/>
                        </a:defRPr>
                      </a:lvl5pPr>
                      <a:lvl6pPr marL="2286000" algn="l" defTabSz="914400" rtl="0" eaLnBrk="1" latinLnBrk="0" hangingPunct="1">
                        <a:defRPr sz="1800" kern="1200">
                          <a:solidFill>
                            <a:schemeClr val="dk1"/>
                          </a:solidFill>
                          <a:latin typeface="Cochin"/>
                          <a:ea typeface="ヒラギノ明朝 ProN W3"/>
                          <a:cs typeface="ヒラギノ明朝 ProN W3"/>
                        </a:defRPr>
                      </a:lvl6pPr>
                      <a:lvl7pPr marL="2743200" algn="l" defTabSz="914400" rtl="0" eaLnBrk="1" latinLnBrk="0" hangingPunct="1">
                        <a:defRPr sz="1800" kern="1200">
                          <a:solidFill>
                            <a:schemeClr val="dk1"/>
                          </a:solidFill>
                          <a:latin typeface="Cochin"/>
                          <a:ea typeface="ヒラギノ明朝 ProN W3"/>
                          <a:cs typeface="ヒラギノ明朝 ProN W3"/>
                        </a:defRPr>
                      </a:lvl7pPr>
                      <a:lvl8pPr marL="3200400" algn="l" defTabSz="914400" rtl="0" eaLnBrk="1" latinLnBrk="0" hangingPunct="1">
                        <a:defRPr sz="1800" kern="1200">
                          <a:solidFill>
                            <a:schemeClr val="dk1"/>
                          </a:solidFill>
                          <a:latin typeface="Cochin"/>
                          <a:ea typeface="ヒラギノ明朝 ProN W3"/>
                          <a:cs typeface="ヒラギノ明朝 ProN W3"/>
                        </a:defRPr>
                      </a:lvl8pPr>
                      <a:lvl9pPr marL="3657600" algn="l" defTabSz="914400" rtl="0" eaLnBrk="1" latinLnBrk="0" hangingPunct="1">
                        <a:defRPr sz="1800" kern="1200">
                          <a:solidFill>
                            <a:schemeClr val="dk1"/>
                          </a:solidFill>
                          <a:latin typeface="Cochin"/>
                          <a:ea typeface="ヒラギノ明朝 ProN W3"/>
                          <a:cs typeface="ヒラギノ明朝 ProN W3"/>
                        </a:defRPr>
                      </a:lvl9pPr>
                    </a:lstStyle>
                    <a:p>
                      <a:pPr algn="ctr" fontAlgn="b"/>
                      <a:r>
                        <a:rPr lang="en-US" sz="2400" u="none" strike="noStrike">
                          <a:solidFill>
                            <a:srgbClr val="7030A0"/>
                          </a:solidFill>
                          <a:effectLst/>
                        </a:rPr>
                        <a:t>12</a:t>
                      </a:r>
                      <a:endParaRPr lang="en-US" sz="2400" b="0" i="0" u="none" strike="noStrike">
                        <a:solidFill>
                          <a:srgbClr val="7030A0"/>
                        </a:solidFill>
                        <a:effectLst/>
                        <a:latin typeface="Arial" panose="020B0604020202020204" pitchFamily="34" charset="0"/>
                      </a:endParaRPr>
                    </a:p>
                  </a:txBody>
                  <a:tcPr marL="7143" marR="7143" marT="7143"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0000">
                        <a:tint val="20000"/>
                      </a:srgbClr>
                    </a:solidFill>
                  </a:tcPr>
                </a:tc>
                <a:tc>
                  <a:txBody>
                    <a:bodyPr/>
                    <a:lstStyle>
                      <a:lvl1pPr marL="0" algn="l" defTabSz="914400" rtl="0" eaLnBrk="1" latinLnBrk="0" hangingPunct="1">
                        <a:defRPr sz="1800" kern="1200">
                          <a:solidFill>
                            <a:schemeClr val="dk1"/>
                          </a:solidFill>
                          <a:latin typeface="Cochin"/>
                          <a:ea typeface="ヒラギノ明朝 ProN W3"/>
                          <a:cs typeface="ヒラギノ明朝 ProN W3"/>
                        </a:defRPr>
                      </a:lvl1pPr>
                      <a:lvl2pPr marL="457200" algn="l" defTabSz="914400" rtl="0" eaLnBrk="1" latinLnBrk="0" hangingPunct="1">
                        <a:defRPr sz="1800" kern="1200">
                          <a:solidFill>
                            <a:schemeClr val="dk1"/>
                          </a:solidFill>
                          <a:latin typeface="Cochin"/>
                          <a:ea typeface="ヒラギノ明朝 ProN W3"/>
                          <a:cs typeface="ヒラギノ明朝 ProN W3"/>
                        </a:defRPr>
                      </a:lvl2pPr>
                      <a:lvl3pPr marL="914400" algn="l" defTabSz="914400" rtl="0" eaLnBrk="1" latinLnBrk="0" hangingPunct="1">
                        <a:defRPr sz="1800" kern="1200">
                          <a:solidFill>
                            <a:schemeClr val="dk1"/>
                          </a:solidFill>
                          <a:latin typeface="Cochin"/>
                          <a:ea typeface="ヒラギノ明朝 ProN W3"/>
                          <a:cs typeface="ヒラギノ明朝 ProN W3"/>
                        </a:defRPr>
                      </a:lvl3pPr>
                      <a:lvl4pPr marL="1371600" algn="l" defTabSz="914400" rtl="0" eaLnBrk="1" latinLnBrk="0" hangingPunct="1">
                        <a:defRPr sz="1800" kern="1200">
                          <a:solidFill>
                            <a:schemeClr val="dk1"/>
                          </a:solidFill>
                          <a:latin typeface="Cochin"/>
                          <a:ea typeface="ヒラギノ明朝 ProN W3"/>
                          <a:cs typeface="ヒラギノ明朝 ProN W3"/>
                        </a:defRPr>
                      </a:lvl4pPr>
                      <a:lvl5pPr marL="1828800" algn="l" defTabSz="914400" rtl="0" eaLnBrk="1" latinLnBrk="0" hangingPunct="1">
                        <a:defRPr sz="1800" kern="1200">
                          <a:solidFill>
                            <a:schemeClr val="dk1"/>
                          </a:solidFill>
                          <a:latin typeface="Cochin"/>
                          <a:ea typeface="ヒラギノ明朝 ProN W3"/>
                          <a:cs typeface="ヒラギノ明朝 ProN W3"/>
                        </a:defRPr>
                      </a:lvl5pPr>
                      <a:lvl6pPr marL="2286000" algn="l" defTabSz="914400" rtl="0" eaLnBrk="1" latinLnBrk="0" hangingPunct="1">
                        <a:defRPr sz="1800" kern="1200">
                          <a:solidFill>
                            <a:schemeClr val="dk1"/>
                          </a:solidFill>
                          <a:latin typeface="Cochin"/>
                          <a:ea typeface="ヒラギノ明朝 ProN W3"/>
                          <a:cs typeface="ヒラギノ明朝 ProN W3"/>
                        </a:defRPr>
                      </a:lvl6pPr>
                      <a:lvl7pPr marL="2743200" algn="l" defTabSz="914400" rtl="0" eaLnBrk="1" latinLnBrk="0" hangingPunct="1">
                        <a:defRPr sz="1800" kern="1200">
                          <a:solidFill>
                            <a:schemeClr val="dk1"/>
                          </a:solidFill>
                          <a:latin typeface="Cochin"/>
                          <a:ea typeface="ヒラギノ明朝 ProN W3"/>
                          <a:cs typeface="ヒラギノ明朝 ProN W3"/>
                        </a:defRPr>
                      </a:lvl7pPr>
                      <a:lvl8pPr marL="3200400" algn="l" defTabSz="914400" rtl="0" eaLnBrk="1" latinLnBrk="0" hangingPunct="1">
                        <a:defRPr sz="1800" kern="1200">
                          <a:solidFill>
                            <a:schemeClr val="dk1"/>
                          </a:solidFill>
                          <a:latin typeface="Cochin"/>
                          <a:ea typeface="ヒラギノ明朝 ProN W3"/>
                          <a:cs typeface="ヒラギノ明朝 ProN W3"/>
                        </a:defRPr>
                      </a:lvl8pPr>
                      <a:lvl9pPr marL="3657600" algn="l" defTabSz="914400" rtl="0" eaLnBrk="1" latinLnBrk="0" hangingPunct="1">
                        <a:defRPr sz="1800" kern="1200">
                          <a:solidFill>
                            <a:schemeClr val="dk1"/>
                          </a:solidFill>
                          <a:latin typeface="Cochin"/>
                          <a:ea typeface="ヒラギノ明朝 ProN W3"/>
                          <a:cs typeface="ヒラギノ明朝 ProN W3"/>
                        </a:defRPr>
                      </a:lvl9pPr>
                    </a:lstStyle>
                    <a:p>
                      <a:pPr algn="ctr" fontAlgn="b"/>
                      <a:r>
                        <a:rPr lang="en-US" sz="2400" b="1" u="none" strike="noStrike">
                          <a:solidFill>
                            <a:srgbClr val="7030A0"/>
                          </a:solidFill>
                          <a:effectLst/>
                        </a:rPr>
                        <a:t>Selfless</a:t>
                      </a:r>
                      <a:endParaRPr lang="en-US" sz="2400" b="1" i="0" u="none" strike="noStrike">
                        <a:solidFill>
                          <a:srgbClr val="7030A0"/>
                        </a:solidFill>
                        <a:effectLst/>
                        <a:latin typeface="Arial" panose="020B0604020202020204" pitchFamily="34" charset="0"/>
                      </a:endParaRPr>
                    </a:p>
                  </a:txBody>
                  <a:tcPr marL="7143" marR="7143" marT="7143"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0000">
                        <a:tint val="20000"/>
                      </a:srgbClr>
                    </a:solidFill>
                  </a:tcPr>
                </a:tc>
                <a:tc>
                  <a:txBody>
                    <a:bodyPr/>
                    <a:lstStyle>
                      <a:lvl1pPr marL="0" algn="l" defTabSz="914400" rtl="0" eaLnBrk="1" latinLnBrk="0" hangingPunct="1">
                        <a:defRPr sz="1800" kern="1200">
                          <a:solidFill>
                            <a:schemeClr val="dk1"/>
                          </a:solidFill>
                          <a:latin typeface="Cochin"/>
                          <a:ea typeface="ヒラギノ明朝 ProN W3"/>
                          <a:cs typeface="ヒラギノ明朝 ProN W3"/>
                        </a:defRPr>
                      </a:lvl1pPr>
                      <a:lvl2pPr marL="457200" algn="l" defTabSz="914400" rtl="0" eaLnBrk="1" latinLnBrk="0" hangingPunct="1">
                        <a:defRPr sz="1800" kern="1200">
                          <a:solidFill>
                            <a:schemeClr val="dk1"/>
                          </a:solidFill>
                          <a:latin typeface="Cochin"/>
                          <a:ea typeface="ヒラギノ明朝 ProN W3"/>
                          <a:cs typeface="ヒラギノ明朝 ProN W3"/>
                        </a:defRPr>
                      </a:lvl2pPr>
                      <a:lvl3pPr marL="914400" algn="l" defTabSz="914400" rtl="0" eaLnBrk="1" latinLnBrk="0" hangingPunct="1">
                        <a:defRPr sz="1800" kern="1200">
                          <a:solidFill>
                            <a:schemeClr val="dk1"/>
                          </a:solidFill>
                          <a:latin typeface="Cochin"/>
                          <a:ea typeface="ヒラギノ明朝 ProN W3"/>
                          <a:cs typeface="ヒラギノ明朝 ProN W3"/>
                        </a:defRPr>
                      </a:lvl3pPr>
                      <a:lvl4pPr marL="1371600" algn="l" defTabSz="914400" rtl="0" eaLnBrk="1" latinLnBrk="0" hangingPunct="1">
                        <a:defRPr sz="1800" kern="1200">
                          <a:solidFill>
                            <a:schemeClr val="dk1"/>
                          </a:solidFill>
                          <a:latin typeface="Cochin"/>
                          <a:ea typeface="ヒラギノ明朝 ProN W3"/>
                          <a:cs typeface="ヒラギノ明朝 ProN W3"/>
                        </a:defRPr>
                      </a:lvl4pPr>
                      <a:lvl5pPr marL="1828800" algn="l" defTabSz="914400" rtl="0" eaLnBrk="1" latinLnBrk="0" hangingPunct="1">
                        <a:defRPr sz="1800" kern="1200">
                          <a:solidFill>
                            <a:schemeClr val="dk1"/>
                          </a:solidFill>
                          <a:latin typeface="Cochin"/>
                          <a:ea typeface="ヒラギノ明朝 ProN W3"/>
                          <a:cs typeface="ヒラギノ明朝 ProN W3"/>
                        </a:defRPr>
                      </a:lvl5pPr>
                      <a:lvl6pPr marL="2286000" algn="l" defTabSz="914400" rtl="0" eaLnBrk="1" latinLnBrk="0" hangingPunct="1">
                        <a:defRPr sz="1800" kern="1200">
                          <a:solidFill>
                            <a:schemeClr val="dk1"/>
                          </a:solidFill>
                          <a:latin typeface="Cochin"/>
                          <a:ea typeface="ヒラギノ明朝 ProN W3"/>
                          <a:cs typeface="ヒラギノ明朝 ProN W3"/>
                        </a:defRPr>
                      </a:lvl6pPr>
                      <a:lvl7pPr marL="2743200" algn="l" defTabSz="914400" rtl="0" eaLnBrk="1" latinLnBrk="0" hangingPunct="1">
                        <a:defRPr sz="1800" kern="1200">
                          <a:solidFill>
                            <a:schemeClr val="dk1"/>
                          </a:solidFill>
                          <a:latin typeface="Cochin"/>
                          <a:ea typeface="ヒラギノ明朝 ProN W3"/>
                          <a:cs typeface="ヒラギノ明朝 ProN W3"/>
                        </a:defRPr>
                      </a:lvl7pPr>
                      <a:lvl8pPr marL="3200400" algn="l" defTabSz="914400" rtl="0" eaLnBrk="1" latinLnBrk="0" hangingPunct="1">
                        <a:defRPr sz="1800" kern="1200">
                          <a:solidFill>
                            <a:schemeClr val="dk1"/>
                          </a:solidFill>
                          <a:latin typeface="Cochin"/>
                          <a:ea typeface="ヒラギノ明朝 ProN W3"/>
                          <a:cs typeface="ヒラギノ明朝 ProN W3"/>
                        </a:defRPr>
                      </a:lvl8pPr>
                      <a:lvl9pPr marL="3657600" algn="l" defTabSz="914400" rtl="0" eaLnBrk="1" latinLnBrk="0" hangingPunct="1">
                        <a:defRPr sz="1800" kern="1200">
                          <a:solidFill>
                            <a:schemeClr val="dk1"/>
                          </a:solidFill>
                          <a:latin typeface="Cochin"/>
                          <a:ea typeface="ヒラギノ明朝 ProN W3"/>
                          <a:cs typeface="ヒラギノ明朝 ProN W3"/>
                        </a:defRPr>
                      </a:lvl9pPr>
                    </a:lstStyle>
                    <a:p>
                      <a:pPr algn="ctr" fontAlgn="b"/>
                      <a:r>
                        <a:rPr lang="en-US" sz="2400" b="1" u="none" strike="noStrike" dirty="0">
                          <a:solidFill>
                            <a:srgbClr val="7030A0"/>
                          </a:solidFill>
                          <a:effectLst/>
                        </a:rPr>
                        <a:t>Putting family first</a:t>
                      </a:r>
                      <a:endParaRPr lang="en-US" sz="2400" b="1" i="0" u="none" strike="noStrike" dirty="0">
                        <a:solidFill>
                          <a:srgbClr val="7030A0"/>
                        </a:solidFill>
                        <a:effectLst/>
                        <a:latin typeface="Arial" panose="020B0604020202020204" pitchFamily="34" charset="0"/>
                      </a:endParaRPr>
                    </a:p>
                  </a:txBody>
                  <a:tcPr marL="7143" marR="7143" marT="7143"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0000">
                        <a:tint val="20000"/>
                      </a:srgbClr>
                    </a:solidFill>
                  </a:tcPr>
                </a:tc>
                <a:extLst>
                  <a:ext uri="{0D108BD9-81ED-4DB2-BD59-A6C34878D82A}">
                    <a16:rowId xmlns:a16="http://schemas.microsoft.com/office/drawing/2014/main" val="2695790718"/>
                  </a:ext>
                </a:extLst>
              </a:tr>
            </a:tbl>
          </a:graphicData>
        </a:graphic>
      </p:graphicFrame>
      <p:sp>
        <p:nvSpPr>
          <p:cNvPr id="2" name="Rectangle 4">
            <a:extLst>
              <a:ext uri="{FF2B5EF4-FFF2-40B4-BE49-F238E27FC236}">
                <a16:creationId xmlns:a16="http://schemas.microsoft.com/office/drawing/2014/main" id="{3DFF4BB7-081A-F44B-BC4F-CFC978850A16}"/>
              </a:ext>
            </a:extLst>
          </p:cNvPr>
          <p:cNvSpPr txBox="1">
            <a:spLocks noChangeArrowheads="1"/>
          </p:cNvSpPr>
          <p:nvPr/>
        </p:nvSpPr>
        <p:spPr bwMode="auto">
          <a:xfrm>
            <a:off x="787400" y="68283"/>
            <a:ext cx="11430000" cy="1167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ctr" anchorCtr="0" compatLnSpc="1">
            <a:prstTxWarp prst="textNoShape">
              <a:avLst/>
            </a:prstTxWarp>
          </a:bodyPr>
          <a:lstStyle>
            <a:lvl1pPr algn="ctr" rtl="0" eaLnBrk="0" fontAlgn="base" hangingPunct="0">
              <a:spcBef>
                <a:spcPct val="0"/>
              </a:spcBef>
              <a:spcAft>
                <a:spcPct val="0"/>
              </a:spcAft>
              <a:defRPr sz="10000" kern="1200">
                <a:solidFill>
                  <a:schemeClr val="tx1"/>
                </a:solidFill>
                <a:latin typeface="+mj-lt"/>
                <a:ea typeface="+mj-ea"/>
                <a:cs typeface="+mj-cs"/>
                <a:sym typeface="Cochin" charset="0"/>
              </a:defRPr>
            </a:lvl1pPr>
            <a:lvl2pPr algn="ctr" rtl="0" eaLnBrk="0" fontAlgn="base" hangingPunct="0">
              <a:spcBef>
                <a:spcPct val="0"/>
              </a:spcBef>
              <a:spcAft>
                <a:spcPct val="0"/>
              </a:spcAft>
              <a:defRPr sz="10000">
                <a:solidFill>
                  <a:schemeClr val="tx1"/>
                </a:solidFill>
                <a:latin typeface="Cochin" charset="0"/>
                <a:ea typeface="ヒラギノ明朝 ProN W3" charset="0"/>
                <a:cs typeface="ヒラギノ明朝 ProN W3" charset="0"/>
                <a:sym typeface="Cochin" charset="0"/>
              </a:defRPr>
            </a:lvl2pPr>
            <a:lvl3pPr algn="ctr" rtl="0" eaLnBrk="0" fontAlgn="base" hangingPunct="0">
              <a:spcBef>
                <a:spcPct val="0"/>
              </a:spcBef>
              <a:spcAft>
                <a:spcPct val="0"/>
              </a:spcAft>
              <a:defRPr sz="10000">
                <a:solidFill>
                  <a:schemeClr val="tx1"/>
                </a:solidFill>
                <a:latin typeface="Cochin" charset="0"/>
                <a:ea typeface="ヒラギノ明朝 ProN W3" charset="0"/>
                <a:cs typeface="ヒラギノ明朝 ProN W3" charset="0"/>
                <a:sym typeface="Cochin" charset="0"/>
              </a:defRPr>
            </a:lvl3pPr>
            <a:lvl4pPr algn="ctr" rtl="0" eaLnBrk="0" fontAlgn="base" hangingPunct="0">
              <a:spcBef>
                <a:spcPct val="0"/>
              </a:spcBef>
              <a:spcAft>
                <a:spcPct val="0"/>
              </a:spcAft>
              <a:defRPr sz="10000">
                <a:solidFill>
                  <a:schemeClr val="tx1"/>
                </a:solidFill>
                <a:latin typeface="Cochin" charset="0"/>
                <a:ea typeface="ヒラギノ明朝 ProN W3" charset="0"/>
                <a:cs typeface="ヒラギノ明朝 ProN W3" charset="0"/>
                <a:sym typeface="Cochin" charset="0"/>
              </a:defRPr>
            </a:lvl4pPr>
            <a:lvl5pPr algn="ctr" rtl="0" eaLnBrk="0" fontAlgn="base" hangingPunct="0">
              <a:spcBef>
                <a:spcPct val="0"/>
              </a:spcBef>
              <a:spcAft>
                <a:spcPct val="0"/>
              </a:spcAft>
              <a:defRPr sz="10000">
                <a:solidFill>
                  <a:schemeClr val="tx1"/>
                </a:solidFill>
                <a:latin typeface="Cochin" charset="0"/>
                <a:ea typeface="ヒラギノ明朝 ProN W3" charset="0"/>
                <a:cs typeface="ヒラギノ明朝 ProN W3" charset="0"/>
                <a:sym typeface="Cochin" charset="0"/>
              </a:defRPr>
            </a:lvl5pPr>
            <a:lvl6pPr marL="457200" algn="ctr" rtl="0" fontAlgn="base">
              <a:spcBef>
                <a:spcPct val="0"/>
              </a:spcBef>
              <a:spcAft>
                <a:spcPct val="0"/>
              </a:spcAft>
              <a:defRPr sz="10000">
                <a:solidFill>
                  <a:schemeClr val="tx1"/>
                </a:solidFill>
                <a:latin typeface="Cochin" charset="0"/>
                <a:ea typeface="ヒラギノ明朝 ProN W3" charset="0"/>
                <a:cs typeface="ヒラギノ明朝 ProN W3" charset="0"/>
                <a:sym typeface="Cochin" charset="0"/>
              </a:defRPr>
            </a:lvl6pPr>
            <a:lvl7pPr marL="914400" algn="ctr" rtl="0" fontAlgn="base">
              <a:spcBef>
                <a:spcPct val="0"/>
              </a:spcBef>
              <a:spcAft>
                <a:spcPct val="0"/>
              </a:spcAft>
              <a:defRPr sz="10000">
                <a:solidFill>
                  <a:schemeClr val="tx1"/>
                </a:solidFill>
                <a:latin typeface="Cochin" charset="0"/>
                <a:ea typeface="ヒラギノ明朝 ProN W3" charset="0"/>
                <a:cs typeface="ヒラギノ明朝 ProN W3" charset="0"/>
                <a:sym typeface="Cochin" charset="0"/>
              </a:defRPr>
            </a:lvl7pPr>
            <a:lvl8pPr marL="1371600" algn="ctr" rtl="0" fontAlgn="base">
              <a:spcBef>
                <a:spcPct val="0"/>
              </a:spcBef>
              <a:spcAft>
                <a:spcPct val="0"/>
              </a:spcAft>
              <a:defRPr sz="10000">
                <a:solidFill>
                  <a:schemeClr val="tx1"/>
                </a:solidFill>
                <a:latin typeface="Cochin" charset="0"/>
                <a:ea typeface="ヒラギノ明朝 ProN W3" charset="0"/>
                <a:cs typeface="ヒラギノ明朝 ProN W3" charset="0"/>
                <a:sym typeface="Cochin" charset="0"/>
              </a:defRPr>
            </a:lvl8pPr>
            <a:lvl9pPr marL="1828800" algn="ctr" rtl="0" fontAlgn="base">
              <a:spcBef>
                <a:spcPct val="0"/>
              </a:spcBef>
              <a:spcAft>
                <a:spcPct val="0"/>
              </a:spcAft>
              <a:defRPr sz="10000">
                <a:solidFill>
                  <a:schemeClr val="tx1"/>
                </a:solidFill>
                <a:latin typeface="Cochin" charset="0"/>
                <a:ea typeface="ヒラギノ明朝 ProN W3" charset="0"/>
                <a:cs typeface="ヒラギノ明朝 ProN W3" charset="0"/>
                <a:sym typeface="Cochin" charset="0"/>
              </a:defRPr>
            </a:lvl9pPr>
          </a:lstStyle>
          <a:p>
            <a:pPr eaLnBrk="1" hangingPunct="1">
              <a:defRPr/>
            </a:pPr>
            <a:r>
              <a:rPr lang="en-US" sz="3400" b="1">
                <a:solidFill>
                  <a:srgbClr val="000000"/>
                </a:solidFill>
                <a:effectLst>
                  <a:outerShdw blurRad="38100" dist="38100" dir="2700000" algn="tl">
                    <a:srgbClr val="C0C0C0"/>
                  </a:outerShdw>
                </a:effectLst>
                <a:latin typeface="Arial" panose="020B0604020202020204" pitchFamily="34" charset="0"/>
                <a:cs typeface="Arial" panose="020B0604020202020204" pitchFamily="34" charset="0"/>
              </a:rPr>
              <a:t>Needs From My Husband: </a:t>
            </a:r>
            <a:br>
              <a:rPr lang="en-US" sz="3400" b="1">
                <a:solidFill>
                  <a:srgbClr val="000000"/>
                </a:solidFill>
                <a:effectLst>
                  <a:outerShdw blurRad="38100" dist="38100" dir="2700000" algn="tl">
                    <a:srgbClr val="C0C0C0"/>
                  </a:outerShdw>
                </a:effectLst>
                <a:latin typeface="Arial" panose="020B0604020202020204" pitchFamily="34" charset="0"/>
                <a:cs typeface="Arial" panose="020B0604020202020204" pitchFamily="34" charset="0"/>
              </a:rPr>
            </a:br>
            <a:r>
              <a:rPr lang="en-US" sz="3400" b="1">
                <a:solidFill>
                  <a:srgbClr val="000000"/>
                </a:solidFill>
                <a:effectLst>
                  <a:outerShdw blurRad="38100" dist="38100" dir="2700000" algn="tl">
                    <a:srgbClr val="C0C0C0"/>
                  </a:outerShdw>
                </a:effectLst>
                <a:latin typeface="Arial" panose="020B0604020202020204" pitchFamily="34" charset="0"/>
                <a:cs typeface="Arial" panose="020B0604020202020204" pitchFamily="34" charset="0"/>
              </a:rPr>
              <a:t>2013 Marriage Class Feedback From Mt. View Wives</a:t>
            </a:r>
            <a:endParaRPr lang="en-US" sz="3400" b="1" dirty="0">
              <a:solidFill>
                <a:srgbClr val="000000"/>
              </a:solidFill>
              <a:effectLst>
                <a:outerShdw blurRad="38100" dist="38100" dir="2700000" algn="tl">
                  <a:srgbClr val="C0C0C0"/>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67880540"/>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4">
            <a:extLst>
              <a:ext uri="{FF2B5EF4-FFF2-40B4-BE49-F238E27FC236}">
                <a16:creationId xmlns:a16="http://schemas.microsoft.com/office/drawing/2014/main" id="{48816CDB-4D70-C88C-9DDA-6BC9B834A46B}"/>
              </a:ext>
            </a:extLst>
          </p:cNvPr>
          <p:cNvSpPr>
            <a:spLocks noGrp="1" noChangeArrowheads="1"/>
          </p:cNvSpPr>
          <p:nvPr>
            <p:ph type="title"/>
          </p:nvPr>
        </p:nvSpPr>
        <p:spPr>
          <a:xfrm>
            <a:off x="802482" y="1880345"/>
            <a:ext cx="11430000" cy="1167850"/>
          </a:xfrm>
        </p:spPr>
        <p:txBody>
          <a:bodyPr/>
          <a:lstStyle/>
          <a:p>
            <a:pPr eaLnBrk="1" hangingPunct="1">
              <a:defRPr/>
            </a:pPr>
            <a:r>
              <a:rPr lang="en-US" sz="3400" b="1" dirty="0">
                <a:solidFill>
                  <a:srgbClr val="000000"/>
                </a:solidFill>
                <a:effectLst>
                  <a:outerShdw blurRad="38100" dist="38100" dir="2700000" algn="tl">
                    <a:srgbClr val="C0C0C0"/>
                  </a:outerShdw>
                </a:effectLst>
                <a:highlight>
                  <a:srgbClr val="00FF00"/>
                </a:highlight>
                <a:latin typeface="Arial" panose="020B0604020202020204" pitchFamily="34" charset="0"/>
                <a:cs typeface="Arial" panose="020B0604020202020204" pitchFamily="34" charset="0"/>
              </a:rPr>
              <a:t>“Husbands, live with your wives in an understanding way, showing honor to the woman,” – 1 Peter 3:7</a:t>
            </a:r>
          </a:p>
        </p:txBody>
      </p:sp>
      <p:sp>
        <p:nvSpPr>
          <p:cNvPr id="2" name="TextBox 1">
            <a:extLst>
              <a:ext uri="{FF2B5EF4-FFF2-40B4-BE49-F238E27FC236}">
                <a16:creationId xmlns:a16="http://schemas.microsoft.com/office/drawing/2014/main" id="{CBB059BB-1A9A-06EA-6265-CC7EFF15ABF1}"/>
              </a:ext>
            </a:extLst>
          </p:cNvPr>
          <p:cNvSpPr txBox="1"/>
          <p:nvPr/>
        </p:nvSpPr>
        <p:spPr>
          <a:xfrm>
            <a:off x="1485900" y="3367386"/>
            <a:ext cx="9701213" cy="2554545"/>
          </a:xfrm>
          <a:prstGeom prst="rect">
            <a:avLst/>
          </a:prstGeom>
          <a:noFill/>
        </p:spPr>
        <p:txBody>
          <a:bodyPr wrap="square" rtlCol="0">
            <a:spAutoFit/>
          </a:bodyPr>
          <a:lstStyle/>
          <a:p>
            <a:pPr lvl="1"/>
            <a:r>
              <a:rPr lang="en-US" sz="4000" b="1" u="sng" dirty="0">
                <a:solidFill>
                  <a:srgbClr val="0070C0"/>
                </a:solidFill>
                <a:latin typeface="Calibri" panose="020F0502020204030204" pitchFamily="34" charset="0"/>
                <a:ea typeface="Calibri" panose="020F0502020204030204" pitchFamily="34" charset="0"/>
                <a:cs typeface="Calibri" panose="020F0502020204030204" pitchFamily="34" charset="0"/>
              </a:rPr>
              <a:t>Ranked by category:</a:t>
            </a:r>
          </a:p>
          <a:p>
            <a:pPr marL="971550" lvl="1" indent="-514350">
              <a:buFont typeface="+mj-lt"/>
              <a:buAutoNum type="arabicParenR"/>
            </a:pPr>
            <a:r>
              <a:rPr lang="en-US" sz="4000" b="1" dirty="0">
                <a:solidFill>
                  <a:srgbClr val="0070C0"/>
                </a:solidFill>
                <a:latin typeface="Calibri" panose="020F0502020204030204" pitchFamily="34" charset="0"/>
                <a:ea typeface="Calibri" panose="020F0502020204030204" pitchFamily="34" charset="0"/>
                <a:cs typeface="Calibri" panose="020F0502020204030204" pitchFamily="34" charset="0"/>
              </a:rPr>
              <a:t>Showing kindness / Being helpful</a:t>
            </a:r>
          </a:p>
          <a:p>
            <a:pPr marL="971550" lvl="1" indent="-514350">
              <a:buFont typeface="+mj-lt"/>
              <a:buAutoNum type="arabicParenR"/>
            </a:pPr>
            <a:r>
              <a:rPr lang="en-US" sz="4000" b="1" dirty="0">
                <a:solidFill>
                  <a:srgbClr val="0070C0"/>
                </a:solidFill>
                <a:latin typeface="Calibri" panose="020F0502020204030204" pitchFamily="34" charset="0"/>
                <a:ea typeface="Calibri" panose="020F0502020204030204" pitchFamily="34" charset="0"/>
                <a:cs typeface="Calibri" panose="020F0502020204030204" pitchFamily="34" charset="0"/>
              </a:rPr>
              <a:t>Attention / Affection / Non-sexual touch</a:t>
            </a:r>
          </a:p>
          <a:p>
            <a:pPr marL="971550" lvl="1" indent="-514350">
              <a:buFont typeface="+mj-lt"/>
              <a:buAutoNum type="arabicParenR"/>
            </a:pPr>
            <a:r>
              <a:rPr lang="en-US" sz="4000" b="1" dirty="0">
                <a:solidFill>
                  <a:srgbClr val="0070C0"/>
                </a:solidFill>
                <a:latin typeface="Calibri" panose="020F0502020204030204" pitchFamily="34" charset="0"/>
                <a:ea typeface="Calibri" panose="020F0502020204030204" pitchFamily="34" charset="0"/>
                <a:cs typeface="Calibri" panose="020F0502020204030204" pitchFamily="34" charset="0"/>
              </a:rPr>
              <a:t>Conversation / Honest talk</a:t>
            </a:r>
          </a:p>
        </p:txBody>
      </p:sp>
      <p:sp>
        <p:nvSpPr>
          <p:cNvPr id="4" name="TextBox 3">
            <a:extLst>
              <a:ext uri="{FF2B5EF4-FFF2-40B4-BE49-F238E27FC236}">
                <a16:creationId xmlns:a16="http://schemas.microsoft.com/office/drawing/2014/main" id="{7172BFC5-99F9-ACEC-7A8E-F5BEFF677103}"/>
              </a:ext>
            </a:extLst>
          </p:cNvPr>
          <p:cNvSpPr txBox="1"/>
          <p:nvPr/>
        </p:nvSpPr>
        <p:spPr>
          <a:xfrm>
            <a:off x="914400" y="6329367"/>
            <a:ext cx="11303000" cy="892552"/>
          </a:xfrm>
          <a:prstGeom prst="rect">
            <a:avLst/>
          </a:prstGeom>
          <a:noFill/>
        </p:spPr>
        <p:txBody>
          <a:bodyPr wrap="square" rtlCol="0">
            <a:spAutoFit/>
          </a:bodyPr>
          <a:lstStyle/>
          <a:p>
            <a:r>
              <a:rPr lang="en-US" sz="2600" b="1" dirty="0">
                <a:solidFill>
                  <a:srgbClr val="FF0000"/>
                </a:solidFill>
              </a:rPr>
              <a:t>*</a:t>
            </a:r>
            <a:r>
              <a:rPr lang="en-US" sz="2600" b="1" dirty="0">
                <a:solidFill>
                  <a:srgbClr val="000000"/>
                </a:solidFill>
              </a:rPr>
              <a:t> Feedback by ladies attending a 2009 marriage workshop by Brent Hunter in Kingsport, TN  </a:t>
            </a:r>
          </a:p>
        </p:txBody>
      </p:sp>
      <p:sp>
        <p:nvSpPr>
          <p:cNvPr id="5" name="Rectangle 4">
            <a:extLst>
              <a:ext uri="{FF2B5EF4-FFF2-40B4-BE49-F238E27FC236}">
                <a16:creationId xmlns:a16="http://schemas.microsoft.com/office/drawing/2014/main" id="{2DE4E8F2-533E-C7CB-CCD5-04821C0A4622}"/>
              </a:ext>
            </a:extLst>
          </p:cNvPr>
          <p:cNvSpPr txBox="1">
            <a:spLocks noChangeArrowheads="1"/>
          </p:cNvSpPr>
          <p:nvPr/>
        </p:nvSpPr>
        <p:spPr bwMode="auto">
          <a:xfrm>
            <a:off x="772318" y="190997"/>
            <a:ext cx="11587163" cy="16893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ctr" anchorCtr="0" compatLnSpc="1">
            <a:prstTxWarp prst="textNoShape">
              <a:avLst/>
            </a:prstTxWarp>
          </a:bodyPr>
          <a:lstStyle>
            <a:lvl1pPr algn="ctr" rtl="0" eaLnBrk="0" fontAlgn="base" hangingPunct="0">
              <a:spcBef>
                <a:spcPct val="0"/>
              </a:spcBef>
              <a:spcAft>
                <a:spcPct val="0"/>
              </a:spcAft>
              <a:defRPr sz="10000" kern="1200">
                <a:solidFill>
                  <a:schemeClr val="tx1"/>
                </a:solidFill>
                <a:latin typeface="+mj-lt"/>
                <a:ea typeface="+mj-ea"/>
                <a:cs typeface="+mj-cs"/>
                <a:sym typeface="Cochin" charset="0"/>
              </a:defRPr>
            </a:lvl1pPr>
            <a:lvl2pPr algn="ctr" rtl="0" eaLnBrk="0" fontAlgn="base" hangingPunct="0">
              <a:spcBef>
                <a:spcPct val="0"/>
              </a:spcBef>
              <a:spcAft>
                <a:spcPct val="0"/>
              </a:spcAft>
              <a:defRPr sz="10000">
                <a:solidFill>
                  <a:schemeClr val="tx1"/>
                </a:solidFill>
                <a:latin typeface="Cochin" charset="0"/>
                <a:ea typeface="ヒラギノ明朝 ProN W3" charset="0"/>
                <a:cs typeface="ヒラギノ明朝 ProN W3" charset="0"/>
                <a:sym typeface="Cochin" charset="0"/>
              </a:defRPr>
            </a:lvl2pPr>
            <a:lvl3pPr algn="ctr" rtl="0" eaLnBrk="0" fontAlgn="base" hangingPunct="0">
              <a:spcBef>
                <a:spcPct val="0"/>
              </a:spcBef>
              <a:spcAft>
                <a:spcPct val="0"/>
              </a:spcAft>
              <a:defRPr sz="10000">
                <a:solidFill>
                  <a:schemeClr val="tx1"/>
                </a:solidFill>
                <a:latin typeface="Cochin" charset="0"/>
                <a:ea typeface="ヒラギノ明朝 ProN W3" charset="0"/>
                <a:cs typeface="ヒラギノ明朝 ProN W3" charset="0"/>
                <a:sym typeface="Cochin" charset="0"/>
              </a:defRPr>
            </a:lvl3pPr>
            <a:lvl4pPr algn="ctr" rtl="0" eaLnBrk="0" fontAlgn="base" hangingPunct="0">
              <a:spcBef>
                <a:spcPct val="0"/>
              </a:spcBef>
              <a:spcAft>
                <a:spcPct val="0"/>
              </a:spcAft>
              <a:defRPr sz="10000">
                <a:solidFill>
                  <a:schemeClr val="tx1"/>
                </a:solidFill>
                <a:latin typeface="Cochin" charset="0"/>
                <a:ea typeface="ヒラギノ明朝 ProN W3" charset="0"/>
                <a:cs typeface="ヒラギノ明朝 ProN W3" charset="0"/>
                <a:sym typeface="Cochin" charset="0"/>
              </a:defRPr>
            </a:lvl4pPr>
            <a:lvl5pPr algn="ctr" rtl="0" eaLnBrk="0" fontAlgn="base" hangingPunct="0">
              <a:spcBef>
                <a:spcPct val="0"/>
              </a:spcBef>
              <a:spcAft>
                <a:spcPct val="0"/>
              </a:spcAft>
              <a:defRPr sz="10000">
                <a:solidFill>
                  <a:schemeClr val="tx1"/>
                </a:solidFill>
                <a:latin typeface="Cochin" charset="0"/>
                <a:ea typeface="ヒラギノ明朝 ProN W3" charset="0"/>
                <a:cs typeface="ヒラギノ明朝 ProN W3" charset="0"/>
                <a:sym typeface="Cochin" charset="0"/>
              </a:defRPr>
            </a:lvl5pPr>
            <a:lvl6pPr marL="457200" algn="ctr" rtl="0" fontAlgn="base">
              <a:spcBef>
                <a:spcPct val="0"/>
              </a:spcBef>
              <a:spcAft>
                <a:spcPct val="0"/>
              </a:spcAft>
              <a:defRPr sz="10000">
                <a:solidFill>
                  <a:schemeClr val="tx1"/>
                </a:solidFill>
                <a:latin typeface="Cochin" charset="0"/>
                <a:ea typeface="ヒラギノ明朝 ProN W3" charset="0"/>
                <a:cs typeface="ヒラギノ明朝 ProN W3" charset="0"/>
                <a:sym typeface="Cochin" charset="0"/>
              </a:defRPr>
            </a:lvl6pPr>
            <a:lvl7pPr marL="914400" algn="ctr" rtl="0" fontAlgn="base">
              <a:spcBef>
                <a:spcPct val="0"/>
              </a:spcBef>
              <a:spcAft>
                <a:spcPct val="0"/>
              </a:spcAft>
              <a:defRPr sz="10000">
                <a:solidFill>
                  <a:schemeClr val="tx1"/>
                </a:solidFill>
                <a:latin typeface="Cochin" charset="0"/>
                <a:ea typeface="ヒラギノ明朝 ProN W3" charset="0"/>
                <a:cs typeface="ヒラギノ明朝 ProN W3" charset="0"/>
                <a:sym typeface="Cochin" charset="0"/>
              </a:defRPr>
            </a:lvl7pPr>
            <a:lvl8pPr marL="1371600" algn="ctr" rtl="0" fontAlgn="base">
              <a:spcBef>
                <a:spcPct val="0"/>
              </a:spcBef>
              <a:spcAft>
                <a:spcPct val="0"/>
              </a:spcAft>
              <a:defRPr sz="10000">
                <a:solidFill>
                  <a:schemeClr val="tx1"/>
                </a:solidFill>
                <a:latin typeface="Cochin" charset="0"/>
                <a:ea typeface="ヒラギノ明朝 ProN W3" charset="0"/>
                <a:cs typeface="ヒラギノ明朝 ProN W3" charset="0"/>
                <a:sym typeface="Cochin" charset="0"/>
              </a:defRPr>
            </a:lvl8pPr>
            <a:lvl9pPr marL="1828800" algn="ctr" rtl="0" fontAlgn="base">
              <a:spcBef>
                <a:spcPct val="0"/>
              </a:spcBef>
              <a:spcAft>
                <a:spcPct val="0"/>
              </a:spcAft>
              <a:defRPr sz="10000">
                <a:solidFill>
                  <a:schemeClr val="tx1"/>
                </a:solidFill>
                <a:latin typeface="Cochin" charset="0"/>
                <a:ea typeface="ヒラギノ明朝 ProN W3" charset="0"/>
                <a:cs typeface="ヒラギノ明朝 ProN W3" charset="0"/>
                <a:sym typeface="Cochin" charset="0"/>
              </a:defRPr>
            </a:lvl9pPr>
          </a:lstStyle>
          <a:p>
            <a:pPr eaLnBrk="1" hangingPunct="1">
              <a:defRPr/>
            </a:pPr>
            <a:r>
              <a:rPr lang="en-US" sz="3600" b="1" dirty="0">
                <a:solidFill>
                  <a:srgbClr val="2D2D8A"/>
                </a:solidFill>
                <a:latin typeface="Arial" panose="020B0604020202020204" pitchFamily="34" charset="0"/>
                <a:cs typeface="Arial" panose="020B0604020202020204" pitchFamily="34" charset="0"/>
              </a:rPr>
              <a:t>Answers</a:t>
            </a:r>
            <a:r>
              <a:rPr lang="en-US" sz="3600" b="1" dirty="0">
                <a:solidFill>
                  <a:srgbClr val="FF0000"/>
                </a:solidFill>
                <a:latin typeface="Arial" panose="020B0604020202020204" pitchFamily="34" charset="0"/>
                <a:cs typeface="Arial" panose="020B0604020202020204" pitchFamily="34" charset="0"/>
              </a:rPr>
              <a:t>*</a:t>
            </a:r>
            <a:r>
              <a:rPr lang="en-US" sz="3600" b="1" dirty="0">
                <a:solidFill>
                  <a:srgbClr val="2D2D8A"/>
                </a:solidFill>
                <a:latin typeface="Arial" panose="020B0604020202020204" pitchFamily="34" charset="0"/>
                <a:cs typeface="Arial" panose="020B0604020202020204" pitchFamily="34" charset="0"/>
              </a:rPr>
              <a:t> to the question: </a:t>
            </a:r>
          </a:p>
          <a:p>
            <a:pPr eaLnBrk="1" hangingPunct="1">
              <a:defRPr/>
            </a:pPr>
            <a:r>
              <a:rPr lang="en-US" sz="3600" b="1" dirty="0">
                <a:solidFill>
                  <a:srgbClr val="2D2D8A"/>
                </a:solidFill>
                <a:latin typeface="Arial" panose="020B0604020202020204" pitchFamily="34" charset="0"/>
                <a:cs typeface="Arial" panose="020B0604020202020204" pitchFamily="34" charset="0"/>
              </a:rPr>
              <a:t>“What would be the most meaningful things my husband could do to honor me?” </a:t>
            </a:r>
            <a:endParaRPr lang="en-US" sz="36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69546627"/>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4">
            <a:extLst>
              <a:ext uri="{FF2B5EF4-FFF2-40B4-BE49-F238E27FC236}">
                <a16:creationId xmlns:a16="http://schemas.microsoft.com/office/drawing/2014/main" id="{48816CDB-4D70-C88C-9DDA-6BC9B834A46B}"/>
              </a:ext>
            </a:extLst>
          </p:cNvPr>
          <p:cNvSpPr>
            <a:spLocks noGrp="1" noChangeArrowheads="1"/>
          </p:cNvSpPr>
          <p:nvPr>
            <p:ph type="title"/>
          </p:nvPr>
        </p:nvSpPr>
        <p:spPr>
          <a:xfrm>
            <a:off x="787400" y="68283"/>
            <a:ext cx="11430000" cy="1167850"/>
          </a:xfrm>
        </p:spPr>
        <p:txBody>
          <a:bodyPr/>
          <a:lstStyle/>
          <a:p>
            <a:pPr eaLnBrk="1" hangingPunct="1">
              <a:defRPr/>
            </a:pPr>
            <a:r>
              <a:rPr lang="en-US" sz="3600" b="1" dirty="0">
                <a:solidFill>
                  <a:srgbClr val="000000"/>
                </a:solidFill>
                <a:effectLst>
                  <a:outerShdw blurRad="38100" dist="38100" dir="2700000" algn="tl">
                    <a:srgbClr val="C0C0C0"/>
                  </a:outerShdw>
                </a:effectLst>
                <a:latin typeface="Arial" panose="020B0604020202020204" pitchFamily="34" charset="0"/>
                <a:cs typeface="Arial" panose="020B0604020202020204" pitchFamily="34" charset="0"/>
              </a:rPr>
              <a:t>Romance and the Five Most Cited Needs</a:t>
            </a:r>
            <a:r>
              <a:rPr lang="en-US" sz="3600" b="1" dirty="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a:t>
            </a:r>
            <a:br>
              <a:rPr lang="en-US" sz="3600" b="1" dirty="0">
                <a:solidFill>
                  <a:srgbClr val="000000"/>
                </a:solidFill>
                <a:effectLst>
                  <a:outerShdw blurRad="38100" dist="38100" dir="2700000" algn="tl">
                    <a:srgbClr val="C0C0C0"/>
                  </a:outerShdw>
                </a:effectLst>
                <a:latin typeface="Arial" panose="020B0604020202020204" pitchFamily="34" charset="0"/>
                <a:cs typeface="Arial" panose="020B0604020202020204" pitchFamily="34" charset="0"/>
              </a:rPr>
            </a:br>
            <a:r>
              <a:rPr lang="en-US" sz="3600" b="1" dirty="0">
                <a:solidFill>
                  <a:srgbClr val="000000"/>
                </a:solidFill>
                <a:effectLst>
                  <a:outerShdw blurRad="38100" dist="38100" dir="2700000" algn="tl">
                    <a:srgbClr val="C0C0C0"/>
                  </a:outerShdw>
                </a:effectLst>
                <a:latin typeface="Arial" panose="020B0604020202020204" pitchFamily="34" charset="0"/>
                <a:cs typeface="Arial" panose="020B0604020202020204" pitchFamily="34" charset="0"/>
              </a:rPr>
              <a:t>of Husbands and Wives </a:t>
            </a:r>
          </a:p>
        </p:txBody>
      </p:sp>
      <p:sp>
        <p:nvSpPr>
          <p:cNvPr id="2" name="TextBox 1">
            <a:extLst>
              <a:ext uri="{FF2B5EF4-FFF2-40B4-BE49-F238E27FC236}">
                <a16:creationId xmlns:a16="http://schemas.microsoft.com/office/drawing/2014/main" id="{CBB059BB-1A9A-06EA-6265-CC7EFF15ABF1}"/>
              </a:ext>
            </a:extLst>
          </p:cNvPr>
          <p:cNvSpPr txBox="1"/>
          <p:nvPr/>
        </p:nvSpPr>
        <p:spPr>
          <a:xfrm>
            <a:off x="645962" y="1737839"/>
            <a:ext cx="5856438" cy="3754874"/>
          </a:xfrm>
          <a:prstGeom prst="rect">
            <a:avLst/>
          </a:prstGeom>
          <a:noFill/>
        </p:spPr>
        <p:txBody>
          <a:bodyPr wrap="square" rtlCol="0">
            <a:spAutoFit/>
          </a:bodyPr>
          <a:lstStyle/>
          <a:p>
            <a:pPr marL="571500" indent="-571500">
              <a:buFont typeface="Wingdings" panose="05000000000000000000" pitchFamily="2" charset="2"/>
              <a:buChar char="Ø"/>
            </a:pPr>
            <a:r>
              <a:rPr lang="en-US" sz="3400" b="1" u="sng" dirty="0">
                <a:solidFill>
                  <a:srgbClr val="0070C0"/>
                </a:solidFill>
                <a:latin typeface="Calibri" panose="020F0502020204030204" pitchFamily="34" charset="0"/>
                <a:ea typeface="Calibri" panose="020F0502020204030204" pitchFamily="34" charset="0"/>
                <a:cs typeface="Calibri" panose="020F0502020204030204" pitchFamily="34" charset="0"/>
              </a:rPr>
              <a:t>The Husband’s Needs:</a:t>
            </a:r>
          </a:p>
          <a:p>
            <a:pPr marL="971550" lvl="1" indent="-514350">
              <a:buFont typeface="+mj-lt"/>
              <a:buAutoNum type="arabicParenR"/>
            </a:pPr>
            <a:r>
              <a:rPr lang="en-US" sz="3400" b="1" dirty="0">
                <a:solidFill>
                  <a:srgbClr val="0070C0"/>
                </a:solidFill>
                <a:latin typeface="Calibri" panose="020F0502020204030204" pitchFamily="34" charset="0"/>
                <a:ea typeface="Calibri" panose="020F0502020204030204" pitchFamily="34" charset="0"/>
                <a:cs typeface="Calibri" panose="020F0502020204030204" pitchFamily="34" charset="0"/>
              </a:rPr>
              <a:t>Sexual Fulfillment</a:t>
            </a:r>
          </a:p>
          <a:p>
            <a:pPr marL="971550" lvl="1" indent="-514350">
              <a:buFont typeface="+mj-lt"/>
              <a:buAutoNum type="arabicParenR"/>
            </a:pPr>
            <a:r>
              <a:rPr lang="en-US" sz="3400" dirty="0">
                <a:solidFill>
                  <a:srgbClr val="0070C0"/>
                </a:solidFill>
                <a:latin typeface="Calibri" panose="020F0502020204030204" pitchFamily="34" charset="0"/>
                <a:ea typeface="Calibri" panose="020F0502020204030204" pitchFamily="34" charset="0"/>
                <a:cs typeface="Calibri" panose="020F0502020204030204" pitchFamily="34" charset="0"/>
              </a:rPr>
              <a:t>Recreational Companionship</a:t>
            </a:r>
          </a:p>
          <a:p>
            <a:pPr marL="971550" lvl="1" indent="-514350">
              <a:buFont typeface="+mj-lt"/>
              <a:buAutoNum type="arabicParenR"/>
            </a:pPr>
            <a:r>
              <a:rPr lang="en-US" sz="3400" b="1" dirty="0">
                <a:solidFill>
                  <a:srgbClr val="0070C0"/>
                </a:solidFill>
                <a:latin typeface="Calibri" panose="020F0502020204030204" pitchFamily="34" charset="0"/>
                <a:ea typeface="Calibri" panose="020F0502020204030204" pitchFamily="34" charset="0"/>
                <a:cs typeface="Calibri" panose="020F0502020204030204" pitchFamily="34" charset="0"/>
              </a:rPr>
              <a:t>An attractive spouse </a:t>
            </a:r>
          </a:p>
          <a:p>
            <a:pPr marL="971550" lvl="1" indent="-514350">
              <a:buFont typeface="+mj-lt"/>
              <a:buAutoNum type="arabicParenR"/>
            </a:pPr>
            <a:r>
              <a:rPr lang="en-US" sz="3400" dirty="0">
                <a:solidFill>
                  <a:srgbClr val="0070C0"/>
                </a:solidFill>
                <a:latin typeface="Calibri" panose="020F0502020204030204" pitchFamily="34" charset="0"/>
                <a:ea typeface="Calibri" panose="020F0502020204030204" pitchFamily="34" charset="0"/>
                <a:cs typeface="Calibri" panose="020F0502020204030204" pitchFamily="34" charset="0"/>
              </a:rPr>
              <a:t>Domestic Support </a:t>
            </a:r>
          </a:p>
          <a:p>
            <a:pPr marL="971550" lvl="1" indent="-514350">
              <a:buFont typeface="+mj-lt"/>
              <a:buAutoNum type="arabicParenR"/>
            </a:pPr>
            <a:r>
              <a:rPr lang="en-US" sz="3400" b="1" dirty="0">
                <a:solidFill>
                  <a:srgbClr val="0070C0"/>
                </a:solidFill>
                <a:latin typeface="Calibri" panose="020F0502020204030204" pitchFamily="34" charset="0"/>
                <a:ea typeface="Calibri" panose="020F0502020204030204" pitchFamily="34" charset="0"/>
                <a:cs typeface="Calibri" panose="020F0502020204030204" pitchFamily="34" charset="0"/>
              </a:rPr>
              <a:t>Admiration</a:t>
            </a:r>
          </a:p>
        </p:txBody>
      </p:sp>
      <p:sp>
        <p:nvSpPr>
          <p:cNvPr id="3" name="TextBox 2">
            <a:extLst>
              <a:ext uri="{FF2B5EF4-FFF2-40B4-BE49-F238E27FC236}">
                <a16:creationId xmlns:a16="http://schemas.microsoft.com/office/drawing/2014/main" id="{F49617A9-17D3-4463-EE5A-F6F48CB5E2C1}"/>
              </a:ext>
            </a:extLst>
          </p:cNvPr>
          <p:cNvSpPr txBox="1"/>
          <p:nvPr/>
        </p:nvSpPr>
        <p:spPr>
          <a:xfrm>
            <a:off x="6656240" y="1737839"/>
            <a:ext cx="5073801" cy="3754874"/>
          </a:xfrm>
          <a:prstGeom prst="rect">
            <a:avLst/>
          </a:prstGeom>
          <a:noFill/>
        </p:spPr>
        <p:txBody>
          <a:bodyPr wrap="square" rtlCol="0">
            <a:spAutoFit/>
          </a:bodyPr>
          <a:lstStyle/>
          <a:p>
            <a:pPr marL="571500" indent="-571500">
              <a:buFont typeface="Wingdings" panose="05000000000000000000" pitchFamily="2" charset="2"/>
              <a:buChar char="Ø"/>
            </a:pPr>
            <a:r>
              <a:rPr lang="en-US" sz="3400" b="1" u="sng" dirty="0">
                <a:solidFill>
                  <a:srgbClr val="7030A0"/>
                </a:solidFill>
                <a:latin typeface="Calibri" panose="020F0502020204030204" pitchFamily="34" charset="0"/>
                <a:ea typeface="Calibri" panose="020F0502020204030204" pitchFamily="34" charset="0"/>
                <a:cs typeface="Calibri" panose="020F0502020204030204" pitchFamily="34" charset="0"/>
              </a:rPr>
              <a:t>The Wife’s Needs:</a:t>
            </a:r>
          </a:p>
          <a:p>
            <a:pPr marL="971550" lvl="1" indent="-514350">
              <a:buFont typeface="+mj-lt"/>
              <a:buAutoNum type="arabicParenR"/>
            </a:pPr>
            <a:r>
              <a:rPr lang="en-US" sz="3400" b="1" dirty="0">
                <a:solidFill>
                  <a:srgbClr val="7030A0"/>
                </a:solidFill>
                <a:latin typeface="Calibri" panose="020F0502020204030204" pitchFamily="34" charset="0"/>
                <a:ea typeface="Calibri" panose="020F0502020204030204" pitchFamily="34" charset="0"/>
                <a:cs typeface="Calibri" panose="020F0502020204030204" pitchFamily="34" charset="0"/>
              </a:rPr>
              <a:t>Affection</a:t>
            </a:r>
          </a:p>
          <a:p>
            <a:pPr marL="971550" lvl="1" indent="-514350">
              <a:buFont typeface="+mj-lt"/>
              <a:buAutoNum type="arabicParenR"/>
            </a:pPr>
            <a:r>
              <a:rPr lang="en-US" sz="3400" b="1" dirty="0">
                <a:solidFill>
                  <a:srgbClr val="7030A0"/>
                </a:solidFill>
                <a:latin typeface="Calibri" panose="020F0502020204030204" pitchFamily="34" charset="0"/>
                <a:ea typeface="Calibri" panose="020F0502020204030204" pitchFamily="34" charset="0"/>
                <a:cs typeface="Calibri" panose="020F0502020204030204" pitchFamily="34" charset="0"/>
              </a:rPr>
              <a:t>Conversation</a:t>
            </a:r>
          </a:p>
          <a:p>
            <a:pPr marL="971550" lvl="1" indent="-514350">
              <a:buFont typeface="+mj-lt"/>
              <a:buAutoNum type="arabicParenR"/>
            </a:pPr>
            <a:r>
              <a:rPr lang="en-US" sz="3400" b="1" dirty="0">
                <a:solidFill>
                  <a:srgbClr val="7030A0"/>
                </a:solidFill>
                <a:latin typeface="Calibri" panose="020F0502020204030204" pitchFamily="34" charset="0"/>
                <a:ea typeface="Calibri" panose="020F0502020204030204" pitchFamily="34" charset="0"/>
                <a:cs typeface="Calibri" panose="020F0502020204030204" pitchFamily="34" charset="0"/>
              </a:rPr>
              <a:t>Honesty and Openness</a:t>
            </a:r>
          </a:p>
          <a:p>
            <a:pPr marL="971550" lvl="1" indent="-514350">
              <a:buFont typeface="+mj-lt"/>
              <a:buAutoNum type="arabicParenR"/>
            </a:pPr>
            <a:r>
              <a:rPr lang="en-US" sz="3400" dirty="0">
                <a:solidFill>
                  <a:srgbClr val="7030A0"/>
                </a:solidFill>
                <a:latin typeface="Calibri" panose="020F0502020204030204" pitchFamily="34" charset="0"/>
                <a:ea typeface="Calibri" panose="020F0502020204030204" pitchFamily="34" charset="0"/>
                <a:cs typeface="Calibri" panose="020F0502020204030204" pitchFamily="34" charset="0"/>
              </a:rPr>
              <a:t>Financial Support </a:t>
            </a:r>
          </a:p>
          <a:p>
            <a:pPr marL="971550" lvl="1" indent="-514350">
              <a:buFont typeface="+mj-lt"/>
              <a:buAutoNum type="arabicParenR"/>
            </a:pPr>
            <a:r>
              <a:rPr lang="en-US" sz="3400" dirty="0">
                <a:solidFill>
                  <a:srgbClr val="7030A0"/>
                </a:solidFill>
                <a:latin typeface="Calibri" panose="020F0502020204030204" pitchFamily="34" charset="0"/>
                <a:ea typeface="Calibri" panose="020F0502020204030204" pitchFamily="34" charset="0"/>
                <a:cs typeface="Calibri" panose="020F0502020204030204" pitchFamily="34" charset="0"/>
              </a:rPr>
              <a:t>Family Commitment</a:t>
            </a:r>
          </a:p>
        </p:txBody>
      </p:sp>
      <p:sp>
        <p:nvSpPr>
          <p:cNvPr id="4" name="TextBox 3">
            <a:extLst>
              <a:ext uri="{FF2B5EF4-FFF2-40B4-BE49-F238E27FC236}">
                <a16:creationId xmlns:a16="http://schemas.microsoft.com/office/drawing/2014/main" id="{7172BFC5-99F9-ACEC-7A8E-F5BEFF677103}"/>
              </a:ext>
            </a:extLst>
          </p:cNvPr>
          <p:cNvSpPr txBox="1"/>
          <p:nvPr/>
        </p:nvSpPr>
        <p:spPr>
          <a:xfrm>
            <a:off x="2271713" y="5915025"/>
            <a:ext cx="7715250" cy="523220"/>
          </a:xfrm>
          <a:prstGeom prst="rect">
            <a:avLst/>
          </a:prstGeom>
          <a:noFill/>
        </p:spPr>
        <p:txBody>
          <a:bodyPr wrap="square" rtlCol="0">
            <a:spAutoFit/>
          </a:bodyPr>
          <a:lstStyle/>
          <a:p>
            <a:r>
              <a:rPr lang="en-US" sz="2800" b="1" dirty="0">
                <a:solidFill>
                  <a:srgbClr val="FF0000"/>
                </a:solidFill>
              </a:rPr>
              <a:t>*</a:t>
            </a:r>
            <a:r>
              <a:rPr lang="en-US" sz="2800" b="1" dirty="0">
                <a:solidFill>
                  <a:srgbClr val="000000"/>
                </a:solidFill>
              </a:rPr>
              <a:t> Willard F. Harley, Jr., </a:t>
            </a:r>
            <a:r>
              <a:rPr lang="en-US" sz="2800" b="1" i="1" dirty="0">
                <a:solidFill>
                  <a:srgbClr val="000000"/>
                </a:solidFill>
              </a:rPr>
              <a:t>His Needs, Her Needs, </a:t>
            </a:r>
            <a:r>
              <a:rPr lang="en-US" sz="2800" b="1" dirty="0">
                <a:solidFill>
                  <a:srgbClr val="000000"/>
                </a:solidFill>
              </a:rPr>
              <a:t>2001</a:t>
            </a:r>
          </a:p>
        </p:txBody>
      </p:sp>
      <p:sp>
        <p:nvSpPr>
          <p:cNvPr id="5" name="TextBox 4">
            <a:extLst>
              <a:ext uri="{FF2B5EF4-FFF2-40B4-BE49-F238E27FC236}">
                <a16:creationId xmlns:a16="http://schemas.microsoft.com/office/drawing/2014/main" id="{37A7B7AA-06F0-16EF-9026-4AB1061586DA}"/>
              </a:ext>
            </a:extLst>
          </p:cNvPr>
          <p:cNvSpPr txBox="1"/>
          <p:nvPr/>
        </p:nvSpPr>
        <p:spPr>
          <a:xfrm>
            <a:off x="517065" y="6630766"/>
            <a:ext cx="11921340" cy="1261884"/>
          </a:xfrm>
          <a:prstGeom prst="rect">
            <a:avLst/>
          </a:prstGeom>
          <a:noFill/>
        </p:spPr>
        <p:txBody>
          <a:bodyPr wrap="none" rtlCol="0">
            <a:spAutoFit/>
          </a:bodyPr>
          <a:lstStyle/>
          <a:p>
            <a:r>
              <a:rPr lang="en-US" sz="3800" b="1" i="1" dirty="0"/>
              <a:t>“A man thinks “Romance” is spelled S-E-X...</a:t>
            </a:r>
          </a:p>
          <a:p>
            <a:r>
              <a:rPr lang="en-US" sz="3800" b="1" i="1" dirty="0"/>
              <a:t>For a woman, “Romance” is spelled C-O-N-N-E-C-T-I-O-N.”</a:t>
            </a:r>
          </a:p>
        </p:txBody>
      </p:sp>
      <p:sp>
        <p:nvSpPr>
          <p:cNvPr id="6" name="TextBox 5">
            <a:extLst>
              <a:ext uri="{FF2B5EF4-FFF2-40B4-BE49-F238E27FC236}">
                <a16:creationId xmlns:a16="http://schemas.microsoft.com/office/drawing/2014/main" id="{DB5B046F-69D3-6A53-540D-684D527B7079}"/>
              </a:ext>
            </a:extLst>
          </p:cNvPr>
          <p:cNvSpPr txBox="1"/>
          <p:nvPr/>
        </p:nvSpPr>
        <p:spPr>
          <a:xfrm>
            <a:off x="787400" y="4453824"/>
            <a:ext cx="11147097" cy="1877437"/>
          </a:xfrm>
          <a:prstGeom prst="rect">
            <a:avLst/>
          </a:prstGeom>
          <a:solidFill>
            <a:schemeClr val="bg1"/>
          </a:solidFill>
          <a:ln w="38100">
            <a:solidFill>
              <a:srgbClr val="FF0000"/>
            </a:solidFill>
          </a:ln>
        </p:spPr>
        <p:txBody>
          <a:bodyPr wrap="square" rtlCol="0">
            <a:spAutoFit/>
          </a:bodyPr>
          <a:lstStyle/>
          <a:p>
            <a:r>
              <a:rPr lang="en-US" sz="4400" dirty="0">
                <a:solidFill>
                  <a:srgbClr val="FF0000"/>
                </a:solidFill>
              </a:rPr>
              <a:t>“A woman...wants her heart touched before having her body caressed.” </a:t>
            </a:r>
            <a:r>
              <a:rPr lang="en-US" sz="2800" dirty="0"/>
              <a:t>– Shawn Bain, </a:t>
            </a:r>
            <a:r>
              <a:rPr lang="en-US" sz="2800" i="1" dirty="0"/>
              <a:t>Marriage, A Reflection of God’s Image</a:t>
            </a:r>
            <a:r>
              <a:rPr lang="en-US" sz="2800" dirty="0"/>
              <a:t>, 2015</a:t>
            </a:r>
          </a:p>
        </p:txBody>
      </p:sp>
    </p:spTree>
    <p:extLst>
      <p:ext uri="{BB962C8B-B14F-4D97-AF65-F5344CB8AC3E}">
        <p14:creationId xmlns:p14="http://schemas.microsoft.com/office/powerpoint/2010/main" val="296341342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984643D-722B-771A-6782-325811870E81}"/>
              </a:ext>
            </a:extLst>
          </p:cNvPr>
          <p:cNvSpPr txBox="1"/>
          <p:nvPr/>
        </p:nvSpPr>
        <p:spPr>
          <a:xfrm>
            <a:off x="501270" y="940886"/>
            <a:ext cx="11767321" cy="7330853"/>
          </a:xfrm>
          <a:prstGeom prst="rect">
            <a:avLst/>
          </a:prstGeom>
          <a:noFill/>
        </p:spPr>
        <p:txBody>
          <a:bodyPr wrap="square">
            <a:spAutoFit/>
          </a:bodyPr>
          <a:lstStyle/>
          <a:p>
            <a:pPr marL="457200" indent="-457200">
              <a:lnSpc>
                <a:spcPct val="98000"/>
              </a:lnSpc>
              <a:buFont typeface="Arial" panose="020B0604020202020204" pitchFamily="34" charset="0"/>
              <a:buChar char="•"/>
            </a:pPr>
            <a:r>
              <a:rPr lang="en-US" sz="3200" b="1" dirty="0">
                <a:solidFill>
                  <a:srgbClr val="7030A0"/>
                </a:solidFill>
              </a:rPr>
              <a:t>“Often, what the husband thinks of as ‘preliminaries’ are the wife’s ‘main event’”</a:t>
            </a:r>
            <a:r>
              <a:rPr lang="en-US" sz="3200" dirty="0">
                <a:solidFill>
                  <a:schemeClr val="accent1"/>
                </a:solidFill>
              </a:rPr>
              <a:t> </a:t>
            </a:r>
            <a:r>
              <a:rPr lang="en-US" sz="2800" dirty="0">
                <a:solidFill>
                  <a:schemeClr val="accent1"/>
                </a:solidFill>
              </a:rPr>
              <a:t>- Willard F. Harley, Jr., His Needs, Her Needs, 2001</a:t>
            </a:r>
          </a:p>
          <a:p>
            <a:pPr marL="457200" indent="-457200">
              <a:lnSpc>
                <a:spcPct val="98000"/>
              </a:lnSpc>
              <a:buFont typeface="Arial" panose="020B0604020202020204" pitchFamily="34" charset="0"/>
              <a:buChar char="•"/>
            </a:pPr>
            <a:r>
              <a:rPr lang="en-US" sz="3200" b="1" dirty="0">
                <a:solidFill>
                  <a:srgbClr val="7030A0"/>
                </a:solidFill>
              </a:rPr>
              <a:t>The romantic love </a:t>
            </a:r>
            <a:r>
              <a:rPr lang="en-US" sz="3200" b="1" u="sng" dirty="0">
                <a:solidFill>
                  <a:srgbClr val="7030A0"/>
                </a:solidFill>
              </a:rPr>
              <a:t>connection</a:t>
            </a:r>
            <a:r>
              <a:rPr lang="en-US" sz="3200" b="1" dirty="0">
                <a:solidFill>
                  <a:srgbClr val="7030A0"/>
                </a:solidFill>
              </a:rPr>
              <a:t> between spouses must be nurtured daily in our marriages by meeting each others different needs.</a:t>
            </a:r>
          </a:p>
          <a:p>
            <a:pPr marL="457200" indent="-457200">
              <a:lnSpc>
                <a:spcPct val="98000"/>
              </a:lnSpc>
              <a:buFont typeface="Arial" panose="020B0604020202020204" pitchFamily="34" charset="0"/>
              <a:buChar char="•"/>
            </a:pPr>
            <a:r>
              <a:rPr lang="en-US" sz="3200" b="1" dirty="0">
                <a:solidFill>
                  <a:srgbClr val="7030A0"/>
                </a:solidFill>
              </a:rPr>
              <a:t>In general (as a whole and across the spectrum), men are more </a:t>
            </a:r>
            <a:r>
              <a:rPr lang="en-US" sz="3200" b="1" u="sng" dirty="0">
                <a:solidFill>
                  <a:srgbClr val="7030A0"/>
                </a:solidFill>
              </a:rPr>
              <a:t>independent and detached</a:t>
            </a:r>
            <a:r>
              <a:rPr lang="en-US" sz="3200" b="1" dirty="0">
                <a:solidFill>
                  <a:srgbClr val="7030A0"/>
                </a:solidFill>
              </a:rPr>
              <a:t>; women are more </a:t>
            </a:r>
            <a:r>
              <a:rPr lang="en-US" sz="3200" b="1" u="sng" dirty="0">
                <a:solidFill>
                  <a:srgbClr val="7030A0"/>
                </a:solidFill>
              </a:rPr>
              <a:t>interdependent and connected</a:t>
            </a:r>
            <a:r>
              <a:rPr lang="en-US" sz="3200" b="1" dirty="0">
                <a:solidFill>
                  <a:srgbClr val="7030A0"/>
                </a:solidFill>
              </a:rPr>
              <a:t>.  That’s how God created them!</a:t>
            </a:r>
          </a:p>
          <a:p>
            <a:pPr marL="457200" indent="-457200">
              <a:lnSpc>
                <a:spcPct val="98000"/>
              </a:lnSpc>
              <a:buFont typeface="Arial" panose="020B0604020202020204" pitchFamily="34" charset="0"/>
              <a:buChar char="•"/>
            </a:pPr>
            <a:r>
              <a:rPr lang="en-US" sz="3200" b="1" dirty="0">
                <a:solidFill>
                  <a:srgbClr val="7030A0"/>
                </a:solidFill>
              </a:rPr>
              <a:t>We must learn the basic differences between men and women (and preferably our spouse’s love language) if we expect to live together “in an understanding way.”</a:t>
            </a:r>
          </a:p>
          <a:p>
            <a:pPr marL="457200" indent="-457200">
              <a:lnSpc>
                <a:spcPct val="98000"/>
              </a:lnSpc>
              <a:buFont typeface="Arial" panose="020B0604020202020204" pitchFamily="34" charset="0"/>
              <a:buChar char="•"/>
            </a:pPr>
            <a:r>
              <a:rPr lang="en-US" sz="3200" b="1" dirty="0">
                <a:solidFill>
                  <a:srgbClr val="7030A0"/>
                </a:solidFill>
              </a:rPr>
              <a:t>Men, this means we need to commit to listen to our wives, share openly &amp; honestly with them, and show tender affection to them. </a:t>
            </a:r>
          </a:p>
          <a:p>
            <a:pPr marL="457200" indent="-457200">
              <a:lnSpc>
                <a:spcPct val="98000"/>
              </a:lnSpc>
              <a:buFont typeface="Arial" panose="020B0604020202020204" pitchFamily="34" charset="0"/>
              <a:buChar char="•"/>
            </a:pPr>
            <a:r>
              <a:rPr lang="en-US" sz="3200" b="1" dirty="0">
                <a:solidFill>
                  <a:srgbClr val="7030A0"/>
                </a:solidFill>
              </a:rPr>
              <a:t>Staying connected and giving and receiving romantic affection </a:t>
            </a:r>
            <a:r>
              <a:rPr lang="en-US" sz="3200" b="1" u="sng" dirty="0">
                <a:solidFill>
                  <a:srgbClr val="7030A0"/>
                </a:solidFill>
              </a:rPr>
              <a:t>without a built-in expectation of sex </a:t>
            </a:r>
            <a:r>
              <a:rPr lang="en-US" sz="3200" b="1" dirty="0">
                <a:solidFill>
                  <a:srgbClr val="7030A0"/>
                </a:solidFill>
              </a:rPr>
              <a:t>will create an atmosphere where both parties get more of what they want.</a:t>
            </a:r>
          </a:p>
        </p:txBody>
      </p:sp>
      <p:sp>
        <p:nvSpPr>
          <p:cNvPr id="6" name="TextBox 5">
            <a:extLst>
              <a:ext uri="{FF2B5EF4-FFF2-40B4-BE49-F238E27FC236}">
                <a16:creationId xmlns:a16="http://schemas.microsoft.com/office/drawing/2014/main" id="{2D65DF2E-F349-8D65-F98F-13E2C2B9144D}"/>
              </a:ext>
            </a:extLst>
          </p:cNvPr>
          <p:cNvSpPr txBox="1"/>
          <p:nvPr/>
        </p:nvSpPr>
        <p:spPr>
          <a:xfrm>
            <a:off x="831295" y="149803"/>
            <a:ext cx="10513968" cy="707886"/>
          </a:xfrm>
          <a:prstGeom prst="rect">
            <a:avLst/>
          </a:prstGeom>
          <a:noFill/>
        </p:spPr>
        <p:txBody>
          <a:bodyPr wrap="none" rtlCol="0">
            <a:spAutoFit/>
          </a:bodyPr>
          <a:lstStyle/>
          <a:p>
            <a:r>
              <a:rPr lang="en-US" sz="4000" b="1" dirty="0">
                <a:solidFill>
                  <a:srgbClr val="2D2D8A"/>
                </a:solidFill>
                <a:latin typeface="Calibri" panose="020F0502020204030204" pitchFamily="34" charset="0"/>
                <a:ea typeface="Calibri" panose="020F0502020204030204" pitchFamily="34" charset="0"/>
                <a:cs typeface="Calibri" panose="020F0502020204030204" pitchFamily="34" charset="0"/>
              </a:rPr>
              <a:t>If Romantic Love Flourishes, Both Needs are Met</a:t>
            </a:r>
          </a:p>
        </p:txBody>
      </p:sp>
    </p:spTree>
    <p:extLst>
      <p:ext uri="{BB962C8B-B14F-4D97-AF65-F5344CB8AC3E}">
        <p14:creationId xmlns:p14="http://schemas.microsoft.com/office/powerpoint/2010/main" val="262977675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D65DF2E-F349-8D65-F98F-13E2C2B9144D}"/>
              </a:ext>
            </a:extLst>
          </p:cNvPr>
          <p:cNvSpPr txBox="1"/>
          <p:nvPr/>
        </p:nvSpPr>
        <p:spPr>
          <a:xfrm>
            <a:off x="2352482" y="122638"/>
            <a:ext cx="8299836" cy="707886"/>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srgbClr val="2D2D8A"/>
                </a:solidFill>
                <a:effectLst/>
                <a:highlight>
                  <a:srgbClr val="FFFF00"/>
                </a:highlight>
                <a:uLnTx/>
                <a:uFillTx/>
                <a:latin typeface="Calibri" panose="020F0502020204030204" pitchFamily="34" charset="0"/>
                <a:ea typeface="Calibri" panose="020F0502020204030204" pitchFamily="34" charset="0"/>
                <a:cs typeface="Calibri" panose="020F0502020204030204" pitchFamily="34" charset="0"/>
                <a:sym typeface="Cochin" charset="0"/>
              </a:rPr>
              <a:t>Summary</a:t>
            </a:r>
            <a:r>
              <a:rPr kumimoji="0" lang="en-US" sz="4000" b="1" i="0" u="none" strike="noStrike" kern="1200" cap="none" spc="0" normalizeH="0" baseline="0" noProof="0" dirty="0">
                <a:ln>
                  <a:noFill/>
                </a:ln>
                <a:solidFill>
                  <a:srgbClr val="2D2D8A"/>
                </a:solidFill>
                <a:effectLst/>
                <a:uLnTx/>
                <a:uFillTx/>
                <a:latin typeface="Calibri" panose="020F0502020204030204" pitchFamily="34" charset="0"/>
                <a:ea typeface="Calibri" panose="020F0502020204030204" pitchFamily="34" charset="0"/>
                <a:cs typeface="Calibri" panose="020F0502020204030204" pitchFamily="34" charset="0"/>
                <a:sym typeface="Cochin" charset="0"/>
              </a:rPr>
              <a:t> - Romantic Love in Marriage</a:t>
            </a:r>
          </a:p>
        </p:txBody>
      </p:sp>
      <p:sp>
        <p:nvSpPr>
          <p:cNvPr id="4" name="TextBox 3">
            <a:extLst>
              <a:ext uri="{FF2B5EF4-FFF2-40B4-BE49-F238E27FC236}">
                <a16:creationId xmlns:a16="http://schemas.microsoft.com/office/drawing/2014/main" id="{727DA576-2F6E-7654-5518-F90504A5627B}"/>
              </a:ext>
            </a:extLst>
          </p:cNvPr>
          <p:cNvSpPr txBox="1"/>
          <p:nvPr/>
        </p:nvSpPr>
        <p:spPr>
          <a:xfrm>
            <a:off x="501268" y="830524"/>
            <a:ext cx="11741531" cy="7331238"/>
          </a:xfrm>
          <a:prstGeom prst="rect">
            <a:avLst/>
          </a:prstGeom>
          <a:noFill/>
        </p:spPr>
        <p:txBody>
          <a:bodyPr wrap="square">
            <a:spAutoFit/>
          </a:bodyPr>
          <a:lstStyle/>
          <a:p>
            <a:pPr marL="457200" indent="-457200">
              <a:lnSpc>
                <a:spcPct val="98000"/>
              </a:lnSpc>
              <a:buFont typeface="Arial" panose="020B0604020202020204" pitchFamily="34" charset="0"/>
              <a:buChar char="•"/>
              <a:defRPr/>
            </a:pPr>
            <a:r>
              <a:rPr lang="en-US" sz="3000" dirty="0">
                <a:solidFill>
                  <a:srgbClr val="7030A0"/>
                </a:solidFill>
              </a:rPr>
              <a:t>People need both a </a:t>
            </a:r>
            <a:r>
              <a:rPr lang="en-US" sz="3000" b="1" dirty="0">
                <a:solidFill>
                  <a:srgbClr val="7030A0"/>
                </a:solidFill>
              </a:rPr>
              <a:t>spiritual</a:t>
            </a:r>
            <a:r>
              <a:rPr lang="en-US" sz="3000" dirty="0">
                <a:solidFill>
                  <a:srgbClr val="7030A0"/>
                </a:solidFill>
              </a:rPr>
              <a:t> “vertical” relationship with God and “horizontal” relationships to satisfy </a:t>
            </a:r>
            <a:r>
              <a:rPr lang="en-US" sz="3000" b="1" dirty="0">
                <a:solidFill>
                  <a:srgbClr val="7030A0"/>
                </a:solidFill>
              </a:rPr>
              <a:t>social, mental, &amp; physical </a:t>
            </a:r>
            <a:r>
              <a:rPr lang="en-US" sz="3000" dirty="0">
                <a:solidFill>
                  <a:srgbClr val="7030A0"/>
                </a:solidFill>
              </a:rPr>
              <a:t>needs.</a:t>
            </a:r>
          </a:p>
          <a:p>
            <a:pPr marL="457200" lvl="0" indent="-457200">
              <a:lnSpc>
                <a:spcPct val="98000"/>
              </a:lnSpc>
              <a:buFont typeface="Arial" panose="020B0604020202020204" pitchFamily="34" charset="0"/>
              <a:buChar char="•"/>
              <a:defRPr/>
            </a:pPr>
            <a:r>
              <a:rPr lang="en-US" sz="3000" b="1" dirty="0">
                <a:solidFill>
                  <a:srgbClr val="7030A0"/>
                </a:solidFill>
              </a:rPr>
              <a:t>God designed marriage </a:t>
            </a:r>
            <a:r>
              <a:rPr lang="en-US" sz="3000" dirty="0">
                <a:solidFill>
                  <a:srgbClr val="7030A0"/>
                </a:solidFill>
              </a:rPr>
              <a:t>as the most satisfying and intimate human relationship, meeting every facet of man’s companionship needs.</a:t>
            </a:r>
          </a:p>
          <a:p>
            <a:pPr marL="457200" lvl="0" indent="-457200">
              <a:lnSpc>
                <a:spcPct val="98000"/>
              </a:lnSpc>
              <a:buFont typeface="Arial" panose="020B0604020202020204" pitchFamily="34" charset="0"/>
              <a:buChar char="•"/>
              <a:defRPr/>
            </a:pPr>
            <a:r>
              <a:rPr lang="en-US" sz="3000" b="1" dirty="0">
                <a:solidFill>
                  <a:srgbClr val="7030A0"/>
                </a:solidFill>
              </a:rPr>
              <a:t>Romantic Love</a:t>
            </a:r>
            <a:r>
              <a:rPr lang="en-US" sz="3000" dirty="0">
                <a:solidFill>
                  <a:srgbClr val="7030A0"/>
                </a:solidFill>
              </a:rPr>
              <a:t> meets our emotional and passionate needs.</a:t>
            </a:r>
          </a:p>
          <a:p>
            <a:pPr marL="457200" marR="0" lvl="0" indent="-457200" algn="l" defTabSz="914400" rtl="0" eaLnBrk="0" fontAlgn="base" latinLnBrk="0" hangingPunct="0">
              <a:lnSpc>
                <a:spcPct val="98000"/>
              </a:lnSpc>
              <a:spcBef>
                <a:spcPct val="0"/>
              </a:spcBef>
              <a:spcAft>
                <a:spcPct val="0"/>
              </a:spcAft>
              <a:buClrTx/>
              <a:buSzTx/>
              <a:buFont typeface="Arial" panose="020B0604020202020204" pitchFamily="34" charset="0"/>
              <a:buChar char="•"/>
              <a:tabLst/>
              <a:defRPr/>
            </a:pPr>
            <a:r>
              <a:rPr lang="en-US" sz="3000" dirty="0">
                <a:solidFill>
                  <a:srgbClr val="7030A0"/>
                </a:solidFill>
              </a:rPr>
              <a:t>Unless the marriage is prearranged, </a:t>
            </a:r>
            <a:r>
              <a:rPr lang="en-US" sz="3000" b="1" dirty="0">
                <a:solidFill>
                  <a:srgbClr val="7030A0"/>
                </a:solidFill>
              </a:rPr>
              <a:t>couples should certainly feel romantic love before marriage</a:t>
            </a:r>
            <a:r>
              <a:rPr lang="en-US" sz="3000" dirty="0">
                <a:solidFill>
                  <a:srgbClr val="7030A0"/>
                </a:solidFill>
              </a:rPr>
              <a:t>, but they must maintain sexual purity.</a:t>
            </a:r>
          </a:p>
          <a:p>
            <a:pPr marL="457200" lvl="0" indent="-457200">
              <a:lnSpc>
                <a:spcPct val="98000"/>
              </a:lnSpc>
              <a:buFont typeface="Arial" panose="020B0604020202020204" pitchFamily="34" charset="0"/>
              <a:buChar char="•"/>
              <a:defRPr/>
            </a:pPr>
            <a:r>
              <a:rPr lang="en-US" sz="3000" b="1" dirty="0">
                <a:solidFill>
                  <a:srgbClr val="7030A0"/>
                </a:solidFill>
              </a:rPr>
              <a:t>A lifelong marriage cannot be built solely on the passionate, all-consuming “eros” love.  Sacrificial commitment is required through the ebb &amp; flow of emotions under internal and external difficulties.</a:t>
            </a:r>
          </a:p>
          <a:p>
            <a:pPr marL="457200" lvl="0" indent="-457200">
              <a:lnSpc>
                <a:spcPct val="98000"/>
              </a:lnSpc>
              <a:buFont typeface="Arial" panose="020B0604020202020204" pitchFamily="34" charset="0"/>
              <a:buChar char="•"/>
              <a:defRPr/>
            </a:pPr>
            <a:r>
              <a:rPr lang="en-US" sz="3000" dirty="0">
                <a:solidFill>
                  <a:srgbClr val="7030A0"/>
                </a:solidFill>
              </a:rPr>
              <a:t>Our spouse will feel most loved when we </a:t>
            </a:r>
            <a:r>
              <a:rPr lang="en-US" sz="3000" b="1" dirty="0">
                <a:solidFill>
                  <a:srgbClr val="7030A0"/>
                </a:solidFill>
              </a:rPr>
              <a:t>speak their love language.</a:t>
            </a:r>
          </a:p>
          <a:p>
            <a:pPr marL="457200" marR="0" lvl="0" indent="-457200" algn="l" defTabSz="914400" rtl="0" eaLnBrk="0" fontAlgn="base" latinLnBrk="0" hangingPunct="0">
              <a:lnSpc>
                <a:spcPct val="98000"/>
              </a:lnSpc>
              <a:spcBef>
                <a:spcPct val="0"/>
              </a:spcBef>
              <a:spcAft>
                <a:spcPct val="0"/>
              </a:spcAft>
              <a:buClrTx/>
              <a:buSzTx/>
              <a:buFont typeface="Arial" panose="020B0604020202020204" pitchFamily="34" charset="0"/>
              <a:buChar char="•"/>
              <a:tabLst/>
              <a:defRPr/>
            </a:pPr>
            <a:r>
              <a:rPr lang="en-US" sz="3000" b="1" dirty="0">
                <a:solidFill>
                  <a:srgbClr val="7030A0"/>
                </a:solidFill>
              </a:rPr>
              <a:t>Married couples must work to transition from the self-absorbed, giddy “in love” feeling of courtship to a mature love.  This requires continual learning to give and receive not only passion, but also friendliness, a familial bond, &amp; unconditionally-committed active love.</a:t>
            </a:r>
          </a:p>
          <a:p>
            <a:pPr marL="457200" lvl="0" indent="-457200">
              <a:lnSpc>
                <a:spcPct val="98000"/>
              </a:lnSpc>
              <a:buFont typeface="Arial" panose="020B0604020202020204" pitchFamily="34" charset="0"/>
              <a:buChar char="•"/>
              <a:defRPr/>
            </a:pPr>
            <a:r>
              <a:rPr lang="en-US" sz="3000" b="1" dirty="0">
                <a:solidFill>
                  <a:srgbClr val="7030A0"/>
                </a:solidFill>
              </a:rPr>
              <a:t>The romantic connection between spouses must be nurtured daily.</a:t>
            </a:r>
          </a:p>
        </p:txBody>
      </p:sp>
    </p:spTree>
    <p:extLst>
      <p:ext uri="{BB962C8B-B14F-4D97-AF65-F5344CB8AC3E}">
        <p14:creationId xmlns:p14="http://schemas.microsoft.com/office/powerpoint/2010/main" val="106291319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2"/>
    </p:bldLst>
  </p:timing>
</p:sld>
</file>

<file path=ppt/theme/theme1.xml><?xml version="1.0" encoding="utf-8"?>
<a:theme xmlns:a="http://schemas.openxmlformats.org/drawingml/2006/main" name="4_Office Theme">
  <a:themeElements>
    <a:clrScheme name="">
      <a:dk1>
        <a:srgbClr val="515151"/>
      </a:dk1>
      <a:lt1>
        <a:srgbClr val="FFFFFF"/>
      </a:lt1>
      <a:dk2>
        <a:srgbClr val="000000"/>
      </a:dk2>
      <a:lt2>
        <a:srgbClr val="808080"/>
      </a:lt2>
      <a:accent1>
        <a:srgbClr val="000000"/>
      </a:accent1>
      <a:accent2>
        <a:srgbClr val="333399"/>
      </a:accent2>
      <a:accent3>
        <a:srgbClr val="FFFFFF"/>
      </a:accent3>
      <a:accent4>
        <a:srgbClr val="444444"/>
      </a:accent4>
      <a:accent5>
        <a:srgbClr val="AAAAAA"/>
      </a:accent5>
      <a:accent6>
        <a:srgbClr val="2D2D8A"/>
      </a:accent6>
      <a:hlink>
        <a:srgbClr val="009999"/>
      </a:hlink>
      <a:folHlink>
        <a:srgbClr val="99CC00"/>
      </a:folHlink>
    </a:clrScheme>
    <a:fontScheme name="4_Office Theme">
      <a:majorFont>
        <a:latin typeface="Cochin"/>
        <a:ea typeface="ヒラギノ明朝 ProN W3"/>
        <a:cs typeface="ヒラギノ明朝 ProN W3"/>
      </a:majorFont>
      <a:minorFont>
        <a:latin typeface="Cochin"/>
        <a:ea typeface="ヒラギノ明朝 ProN W3"/>
        <a:cs typeface="ヒラギノ明朝 ProN W3"/>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0000"/>
        </a:solidFill>
        <a:ln w="25400" cap="flat" cmpd="sng" algn="ctr">
          <a:solidFill>
            <a:srgbClr val="3D3E3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515151"/>
            </a:solidFill>
            <a:effectLst/>
            <a:latin typeface="Cochin" charset="0"/>
            <a:ea typeface="ヒラギノ明朝 ProN W3" charset="0"/>
            <a:cs typeface="ヒラギノ明朝 ProN W3" charset="0"/>
            <a:sym typeface="Cochin" charset="0"/>
          </a:defRPr>
        </a:defPPr>
      </a:lstStyle>
    </a:spDef>
    <a:lnDef>
      <a:spPr bwMode="auto">
        <a:xfrm>
          <a:off x="0" y="0"/>
          <a:ext cx="1" cy="1"/>
        </a:xfrm>
        <a:custGeom>
          <a:avLst/>
          <a:gdLst/>
          <a:ahLst/>
          <a:cxnLst/>
          <a:rect l="0" t="0" r="0" b="0"/>
          <a:pathLst/>
        </a:custGeom>
        <a:solidFill>
          <a:srgbClr val="000000"/>
        </a:solidFill>
        <a:ln w="25400" cap="flat" cmpd="sng" algn="ctr">
          <a:solidFill>
            <a:srgbClr val="3D3E3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515151"/>
            </a:solidFill>
            <a:effectLst/>
            <a:latin typeface="Cochin" charset="0"/>
            <a:ea typeface="ヒラギノ明朝 ProN W3" charset="0"/>
            <a:cs typeface="ヒラギノ明朝 ProN W3" charset="0"/>
            <a:sym typeface="Cochin" charset="0"/>
          </a:defRPr>
        </a:defPPr>
      </a:lstStyle>
    </a:lnDef>
  </a:objectDefaults>
  <a:extraClrSchemeLst>
    <a:extraClrScheme>
      <a:clrScheme name="4_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
      <a:dk1>
        <a:srgbClr val="515151"/>
      </a:dk1>
      <a:lt1>
        <a:srgbClr val="FFFFFF"/>
      </a:lt1>
      <a:dk2>
        <a:srgbClr val="000000"/>
      </a:dk2>
      <a:lt2>
        <a:srgbClr val="808080"/>
      </a:lt2>
      <a:accent1>
        <a:srgbClr val="000000"/>
      </a:accent1>
      <a:accent2>
        <a:srgbClr val="333399"/>
      </a:accent2>
      <a:accent3>
        <a:srgbClr val="FFFFFF"/>
      </a:accent3>
      <a:accent4>
        <a:srgbClr val="444444"/>
      </a:accent4>
      <a:accent5>
        <a:srgbClr val="AAAAAA"/>
      </a:accent5>
      <a:accent6>
        <a:srgbClr val="2D2D8A"/>
      </a:accent6>
      <a:hlink>
        <a:srgbClr val="009999"/>
      </a:hlink>
      <a:folHlink>
        <a:srgbClr val="99CC00"/>
      </a:folHlink>
    </a:clrScheme>
    <a:fontScheme name="2_Office Theme">
      <a:majorFont>
        <a:latin typeface="Cochin"/>
        <a:ea typeface="ヒラギノ明朝 ProN W3"/>
        <a:cs typeface="ヒラギノ明朝 ProN W3"/>
      </a:majorFont>
      <a:minorFont>
        <a:latin typeface="Cochin"/>
        <a:ea typeface="ヒラギノ明朝 ProN W3"/>
        <a:cs typeface="ヒラギノ明朝 ProN W3"/>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0000"/>
        </a:solidFill>
        <a:ln w="25400" cap="flat" cmpd="sng" algn="ctr">
          <a:solidFill>
            <a:srgbClr val="3D3E3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515151"/>
            </a:solidFill>
            <a:effectLst/>
            <a:latin typeface="Cochin" charset="0"/>
            <a:ea typeface="ヒラギノ明朝 ProN W3" charset="0"/>
            <a:cs typeface="ヒラギノ明朝 ProN W3" charset="0"/>
            <a:sym typeface="Cochin" charset="0"/>
          </a:defRPr>
        </a:defPPr>
      </a:lstStyle>
    </a:spDef>
    <a:lnDef>
      <a:spPr bwMode="auto">
        <a:xfrm>
          <a:off x="0" y="0"/>
          <a:ext cx="1" cy="1"/>
        </a:xfrm>
        <a:custGeom>
          <a:avLst/>
          <a:gdLst/>
          <a:ahLst/>
          <a:cxnLst/>
          <a:rect l="0" t="0" r="0" b="0"/>
          <a:pathLst/>
        </a:custGeom>
        <a:solidFill>
          <a:srgbClr val="000000"/>
        </a:solidFill>
        <a:ln w="25400" cap="flat" cmpd="sng" algn="ctr">
          <a:solidFill>
            <a:srgbClr val="3D3E3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515151"/>
            </a:solidFill>
            <a:effectLst/>
            <a:latin typeface="Cochin" charset="0"/>
            <a:ea typeface="ヒラギノ明朝 ProN W3" charset="0"/>
            <a:cs typeface="ヒラギノ明朝 ProN W3" charset="0"/>
            <a:sym typeface="Cochin" charset="0"/>
          </a:defRPr>
        </a:defPPr>
      </a:lstStyle>
    </a:lnDef>
  </a:objectDefaults>
  <a:extraClrSchemeLst>
    <a:extraClrScheme>
      <a:clrScheme name="2_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19055</TotalTime>
  <Words>5504</Words>
  <Application>Microsoft Office PowerPoint</Application>
  <PresentationFormat>Custom</PresentationFormat>
  <Paragraphs>359</Paragraphs>
  <Slides>32</Slides>
  <Notes>30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32</vt:i4>
      </vt:variant>
    </vt:vector>
  </HeadingPairs>
  <TitlesOfParts>
    <vt:vector size="40" baseType="lpstr">
      <vt:lpstr>Arial</vt:lpstr>
      <vt:lpstr>Barbara Blast</vt:lpstr>
      <vt:lpstr>Calibri</vt:lpstr>
      <vt:lpstr>Cochin</vt:lpstr>
      <vt:lpstr>Symbol</vt:lpstr>
      <vt:lpstr>Wingdings</vt:lpstr>
      <vt:lpstr>4_Office Theme</vt:lpstr>
      <vt:lpstr>2_Office Theme</vt:lpstr>
      <vt:lpstr>Married: Growing &amp; Serving Together</vt:lpstr>
      <vt:lpstr>PowerPoint Presentation</vt:lpstr>
      <vt:lpstr>PowerPoint Presentation</vt:lpstr>
      <vt:lpstr>Needs From My Husband:  2013 Marriage Class Feedback From Mt. View Wives</vt:lpstr>
      <vt:lpstr>PowerPoint Presentation</vt:lpstr>
      <vt:lpstr>“Husbands, live with your wives in an understanding way, showing honor to the woman,” – 1 Peter 3:7</vt:lpstr>
      <vt:lpstr>Romance and the Five Most Cited Needs* of Husbands and Wives </vt:lpstr>
      <vt:lpstr>PowerPoint Presentation</vt:lpstr>
      <vt:lpstr>PowerPoint Presentation</vt:lpstr>
      <vt:lpstr>PowerPoint Presentation</vt:lpstr>
      <vt:lpstr>PowerPoint Presentation</vt:lpstr>
      <vt:lpstr>Sex in Marriage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
  <dc:creator>Leo Voegtli</dc:creator>
  <cp:keywords/>
  <dc:description/>
  <cp:lastModifiedBy>Daniel Roper</cp:lastModifiedBy>
  <cp:revision>6</cp:revision>
  <cp:lastPrinted>2023-05-14T12:50:20Z</cp:lastPrinted>
  <dcterms:modified xsi:type="dcterms:W3CDTF">2023-05-14T21:37:58Z</dcterms:modified>
</cp:coreProperties>
</file>